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9" r:id="rId6"/>
  </p:sldMasterIdLst>
  <p:notesMasterIdLst>
    <p:notesMasterId r:id="rId12"/>
  </p:notesMasterIdLst>
  <p:sldIdLst>
    <p:sldId id="12301" r:id="rId7"/>
    <p:sldId id="12312" r:id="rId8"/>
    <p:sldId id="3498" r:id="rId9"/>
    <p:sldId id="12313" r:id="rId10"/>
    <p:sldId id="1231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DCDC"/>
    <a:srgbClr val="003C23"/>
    <a:srgbClr val="232D55"/>
    <a:srgbClr val="FDF0E6"/>
    <a:srgbClr val="F55A2D"/>
    <a:srgbClr val="C2C2C2"/>
    <a:srgbClr val="C0A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F88F1-BC04-FDF6-79A4-30103D5BBCE4}" v="2" dt="2024-10-31T00:37:27.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7"/>
    <p:restoredTop sz="85714" autoAdjust="0"/>
  </p:normalViewPr>
  <p:slideViewPr>
    <p:cSldViewPr snapToGrid="0" snapToObjects="1">
      <p:cViewPr varScale="1">
        <p:scale>
          <a:sx n="95" d="100"/>
          <a:sy n="95" d="100"/>
        </p:scale>
        <p:origin x="1206" y="66"/>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Donner" userId="157c9798-9bdb-45a5-a182-2b1a78f62519" providerId="ADAL" clId="{24A0A303-E44A-4E11-8E78-6F7EBB5F30E9}"/>
    <pc:docChg chg="undo custSel modSld">
      <pc:chgData name="Erica Donner" userId="157c9798-9bdb-45a5-a182-2b1a78f62519" providerId="ADAL" clId="{24A0A303-E44A-4E11-8E78-6F7EBB5F30E9}" dt="2023-08-21T04:40:46.803" v="6" actId="700"/>
      <pc:docMkLst>
        <pc:docMk/>
      </pc:docMkLst>
      <pc:sldChg chg="modSp mod modClrScheme chgLayout">
        <pc:chgData name="Erica Donner" userId="157c9798-9bdb-45a5-a182-2b1a78f62519" providerId="ADAL" clId="{24A0A303-E44A-4E11-8E78-6F7EBB5F30E9}" dt="2023-08-21T04:40:46.803" v="6" actId="700"/>
        <pc:sldMkLst>
          <pc:docMk/>
          <pc:sldMk cId="1356333949" sldId="12301"/>
        </pc:sldMkLst>
        <pc:spChg chg="mod">
          <ac:chgData name="Erica Donner" userId="157c9798-9bdb-45a5-a182-2b1a78f62519" providerId="ADAL" clId="{24A0A303-E44A-4E11-8E78-6F7EBB5F30E9}" dt="2023-08-21T04:32:55.221" v="1" actId="20577"/>
          <ac:spMkLst>
            <pc:docMk/>
            <pc:sldMk cId="1356333949" sldId="12301"/>
            <ac:spMk id="14" creationId="{C83833EB-68D5-DF95-6232-AB3579B38C9E}"/>
          </ac:spMkLst>
        </pc:spChg>
      </pc:sldChg>
      <pc:sldChg chg="modSp mod">
        <pc:chgData name="Erica Donner" userId="157c9798-9bdb-45a5-a182-2b1a78f62519" providerId="ADAL" clId="{24A0A303-E44A-4E11-8E78-6F7EBB5F30E9}" dt="2023-08-21T04:33:08.066" v="5" actId="20577"/>
        <pc:sldMkLst>
          <pc:docMk/>
          <pc:sldMk cId="1413865204" sldId="12313"/>
        </pc:sldMkLst>
        <pc:spChg chg="mod">
          <ac:chgData name="Erica Donner" userId="157c9798-9bdb-45a5-a182-2b1a78f62519" providerId="ADAL" clId="{24A0A303-E44A-4E11-8E78-6F7EBB5F30E9}" dt="2023-08-21T04:33:08.066" v="5" actId="20577"/>
          <ac:spMkLst>
            <pc:docMk/>
            <pc:sldMk cId="1413865204" sldId="12313"/>
            <ac:spMk id="8" creationId="{65F7EB62-8818-B147-81EC-EFB9DAE95260}"/>
          </ac:spMkLst>
        </pc:spChg>
      </pc:sldChg>
    </pc:docChg>
  </pc:docChgLst>
  <pc:docChgLst>
    <pc:chgData name="Rohan Wighton" userId="06285d17-248a-4255-8769-2a74261b39ba" providerId="ADAL" clId="{73FFDEC0-DE8B-4F43-B252-D52609C2201E}"/>
    <pc:docChg chg="custSel addSld delSld modSld delMainMaster">
      <pc:chgData name="Rohan Wighton" userId="06285d17-248a-4255-8769-2a74261b39ba" providerId="ADAL" clId="{73FFDEC0-DE8B-4F43-B252-D52609C2201E}" dt="2023-08-21T04:24:33.428" v="322"/>
      <pc:docMkLst>
        <pc:docMk/>
      </pc:docMkLst>
      <pc:sldChg chg="del">
        <pc:chgData name="Rohan Wighton" userId="06285d17-248a-4255-8769-2a74261b39ba" providerId="ADAL" clId="{73FFDEC0-DE8B-4F43-B252-D52609C2201E}" dt="2023-08-21T04:22:29.352" v="294" actId="47"/>
        <pc:sldMkLst>
          <pc:docMk/>
          <pc:sldMk cId="1541330663" sldId="256"/>
        </pc:sldMkLst>
      </pc:sldChg>
      <pc:sldChg chg="del">
        <pc:chgData name="Rohan Wighton" userId="06285d17-248a-4255-8769-2a74261b39ba" providerId="ADAL" clId="{73FFDEC0-DE8B-4F43-B252-D52609C2201E}" dt="2023-08-21T04:13:41.302" v="5" actId="47"/>
        <pc:sldMkLst>
          <pc:docMk/>
          <pc:sldMk cId="19590150" sldId="261"/>
        </pc:sldMkLst>
      </pc:sldChg>
      <pc:sldChg chg="del">
        <pc:chgData name="Rohan Wighton" userId="06285d17-248a-4255-8769-2a74261b39ba" providerId="ADAL" clId="{73FFDEC0-DE8B-4F43-B252-D52609C2201E}" dt="2023-08-21T04:13:40.407" v="4" actId="47"/>
        <pc:sldMkLst>
          <pc:docMk/>
          <pc:sldMk cId="829409472" sldId="262"/>
        </pc:sldMkLst>
      </pc:sldChg>
      <pc:sldChg chg="del">
        <pc:chgData name="Rohan Wighton" userId="06285d17-248a-4255-8769-2a74261b39ba" providerId="ADAL" clId="{73FFDEC0-DE8B-4F43-B252-D52609C2201E}" dt="2023-08-21T04:14:01.898" v="16" actId="47"/>
        <pc:sldMkLst>
          <pc:docMk/>
          <pc:sldMk cId="1387822709" sldId="272"/>
        </pc:sldMkLst>
      </pc:sldChg>
      <pc:sldChg chg="del">
        <pc:chgData name="Rohan Wighton" userId="06285d17-248a-4255-8769-2a74261b39ba" providerId="ADAL" clId="{73FFDEC0-DE8B-4F43-B252-D52609C2201E}" dt="2023-08-21T04:13:42.623" v="6" actId="47"/>
        <pc:sldMkLst>
          <pc:docMk/>
          <pc:sldMk cId="4100438119" sldId="3469"/>
        </pc:sldMkLst>
      </pc:sldChg>
      <pc:sldChg chg="del">
        <pc:chgData name="Rohan Wighton" userId="06285d17-248a-4255-8769-2a74261b39ba" providerId="ADAL" clId="{73FFDEC0-DE8B-4F43-B252-D52609C2201E}" dt="2023-08-21T04:13:51.061" v="9" actId="47"/>
        <pc:sldMkLst>
          <pc:docMk/>
          <pc:sldMk cId="2637546060" sldId="3470"/>
        </pc:sldMkLst>
      </pc:sldChg>
      <pc:sldChg chg="addSp delSp modSp mod">
        <pc:chgData name="Rohan Wighton" userId="06285d17-248a-4255-8769-2a74261b39ba" providerId="ADAL" clId="{73FFDEC0-DE8B-4F43-B252-D52609C2201E}" dt="2023-08-21T04:23:09.971" v="300" actId="1076"/>
        <pc:sldMkLst>
          <pc:docMk/>
          <pc:sldMk cId="1879621813" sldId="3498"/>
        </pc:sldMkLst>
        <pc:spChg chg="add mod">
          <ac:chgData name="Rohan Wighton" userId="06285d17-248a-4255-8769-2a74261b39ba" providerId="ADAL" clId="{73FFDEC0-DE8B-4F43-B252-D52609C2201E}" dt="2023-08-21T04:23:09.971" v="300" actId="1076"/>
          <ac:spMkLst>
            <pc:docMk/>
            <pc:sldMk cId="1879621813" sldId="3498"/>
            <ac:spMk id="2" creationId="{B22B289B-CF53-7FD5-0A12-2715C6604C8D}"/>
          </ac:spMkLst>
        </pc:spChg>
        <pc:spChg chg="del">
          <ac:chgData name="Rohan Wighton" userId="06285d17-248a-4255-8769-2a74261b39ba" providerId="ADAL" clId="{73FFDEC0-DE8B-4F43-B252-D52609C2201E}" dt="2023-08-21T04:22:38.063" v="296" actId="478"/>
          <ac:spMkLst>
            <pc:docMk/>
            <pc:sldMk cId="1879621813" sldId="3498"/>
            <ac:spMk id="3" creationId="{7C74D346-03F9-C9F0-C67B-F58FEDC35400}"/>
          </ac:spMkLst>
        </pc:spChg>
        <pc:picChg chg="del">
          <ac:chgData name="Rohan Wighton" userId="06285d17-248a-4255-8769-2a74261b39ba" providerId="ADAL" clId="{73FFDEC0-DE8B-4F43-B252-D52609C2201E}" dt="2023-08-21T04:22:35.331" v="295" actId="478"/>
          <ac:picMkLst>
            <pc:docMk/>
            <pc:sldMk cId="1879621813" sldId="3498"/>
            <ac:picMk id="4" creationId="{777254BC-9020-9FCE-3984-8EEEABDEF296}"/>
          </ac:picMkLst>
        </pc:picChg>
      </pc:sldChg>
      <pc:sldChg chg="del">
        <pc:chgData name="Rohan Wighton" userId="06285d17-248a-4255-8769-2a74261b39ba" providerId="ADAL" clId="{73FFDEC0-DE8B-4F43-B252-D52609C2201E}" dt="2023-08-21T04:13:27.761" v="2" actId="47"/>
        <pc:sldMkLst>
          <pc:docMk/>
          <pc:sldMk cId="3371089277" sldId="12240"/>
        </pc:sldMkLst>
      </pc:sldChg>
      <pc:sldChg chg="del">
        <pc:chgData name="Rohan Wighton" userId="06285d17-248a-4255-8769-2a74261b39ba" providerId="ADAL" clId="{73FFDEC0-DE8B-4F43-B252-D52609C2201E}" dt="2023-08-21T04:13:59.432" v="15" actId="47"/>
        <pc:sldMkLst>
          <pc:docMk/>
          <pc:sldMk cId="4162928923" sldId="12260"/>
        </pc:sldMkLst>
      </pc:sldChg>
      <pc:sldChg chg="del">
        <pc:chgData name="Rohan Wighton" userId="06285d17-248a-4255-8769-2a74261b39ba" providerId="ADAL" clId="{73FFDEC0-DE8B-4F43-B252-D52609C2201E}" dt="2023-08-21T04:13:49.038" v="7" actId="47"/>
        <pc:sldMkLst>
          <pc:docMk/>
          <pc:sldMk cId="4120210604" sldId="12262"/>
        </pc:sldMkLst>
      </pc:sldChg>
      <pc:sldChg chg="del">
        <pc:chgData name="Rohan Wighton" userId="06285d17-248a-4255-8769-2a74261b39ba" providerId="ADAL" clId="{73FFDEC0-DE8B-4F43-B252-D52609C2201E}" dt="2023-08-21T04:13:29.156" v="3" actId="47"/>
        <pc:sldMkLst>
          <pc:docMk/>
          <pc:sldMk cId="3974843950" sldId="12264"/>
        </pc:sldMkLst>
      </pc:sldChg>
      <pc:sldChg chg="del">
        <pc:chgData name="Rohan Wighton" userId="06285d17-248a-4255-8769-2a74261b39ba" providerId="ADAL" clId="{73FFDEC0-DE8B-4F43-B252-D52609C2201E}" dt="2023-08-21T04:13:25.008" v="0" actId="47"/>
        <pc:sldMkLst>
          <pc:docMk/>
          <pc:sldMk cId="3742089643" sldId="12288"/>
        </pc:sldMkLst>
      </pc:sldChg>
      <pc:sldChg chg="modSp mod">
        <pc:chgData name="Rohan Wighton" userId="06285d17-248a-4255-8769-2a74261b39ba" providerId="ADAL" clId="{73FFDEC0-DE8B-4F43-B252-D52609C2201E}" dt="2023-08-21T04:21:28.902" v="287" actId="20577"/>
        <pc:sldMkLst>
          <pc:docMk/>
          <pc:sldMk cId="1356333949" sldId="12301"/>
        </pc:sldMkLst>
        <pc:spChg chg="mod">
          <ac:chgData name="Rohan Wighton" userId="06285d17-248a-4255-8769-2a74261b39ba" providerId="ADAL" clId="{73FFDEC0-DE8B-4F43-B252-D52609C2201E}" dt="2023-08-21T04:21:28.902" v="287" actId="20577"/>
          <ac:spMkLst>
            <pc:docMk/>
            <pc:sldMk cId="1356333949" sldId="12301"/>
            <ac:spMk id="8" creationId="{65F7EB62-8818-B147-81EC-EFB9DAE95260}"/>
          </ac:spMkLst>
        </pc:spChg>
      </pc:sldChg>
      <pc:sldChg chg="del">
        <pc:chgData name="Rohan Wighton" userId="06285d17-248a-4255-8769-2a74261b39ba" providerId="ADAL" clId="{73FFDEC0-DE8B-4F43-B252-D52609C2201E}" dt="2023-08-21T04:13:55.877" v="12" actId="47"/>
        <pc:sldMkLst>
          <pc:docMk/>
          <pc:sldMk cId="1478852606" sldId="12304"/>
        </pc:sldMkLst>
      </pc:sldChg>
      <pc:sldChg chg="del">
        <pc:chgData name="Rohan Wighton" userId="06285d17-248a-4255-8769-2a74261b39ba" providerId="ADAL" clId="{73FFDEC0-DE8B-4F43-B252-D52609C2201E}" dt="2023-08-21T04:13:57.543" v="13" actId="47"/>
        <pc:sldMkLst>
          <pc:docMk/>
          <pc:sldMk cId="3541417414" sldId="12305"/>
        </pc:sldMkLst>
      </pc:sldChg>
      <pc:sldChg chg="del">
        <pc:chgData name="Rohan Wighton" userId="06285d17-248a-4255-8769-2a74261b39ba" providerId="ADAL" clId="{73FFDEC0-DE8B-4F43-B252-D52609C2201E}" dt="2023-08-21T04:22:23.629" v="293" actId="47"/>
        <pc:sldMkLst>
          <pc:docMk/>
          <pc:sldMk cId="1010438859" sldId="12306"/>
        </pc:sldMkLst>
      </pc:sldChg>
      <pc:sldChg chg="del">
        <pc:chgData name="Rohan Wighton" userId="06285d17-248a-4255-8769-2a74261b39ba" providerId="ADAL" clId="{73FFDEC0-DE8B-4F43-B252-D52609C2201E}" dt="2023-08-21T04:13:54.957" v="11" actId="47"/>
        <pc:sldMkLst>
          <pc:docMk/>
          <pc:sldMk cId="14428675" sldId="12308"/>
        </pc:sldMkLst>
      </pc:sldChg>
      <pc:sldChg chg="del">
        <pc:chgData name="Rohan Wighton" userId="06285d17-248a-4255-8769-2a74261b39ba" providerId="ADAL" clId="{73FFDEC0-DE8B-4F43-B252-D52609C2201E}" dt="2023-08-21T04:13:58.514" v="14" actId="47"/>
        <pc:sldMkLst>
          <pc:docMk/>
          <pc:sldMk cId="807850095" sldId="12309"/>
        </pc:sldMkLst>
      </pc:sldChg>
      <pc:sldChg chg="del">
        <pc:chgData name="Rohan Wighton" userId="06285d17-248a-4255-8769-2a74261b39ba" providerId="ADAL" clId="{73FFDEC0-DE8B-4F43-B252-D52609C2201E}" dt="2023-08-21T04:13:26.249" v="1" actId="47"/>
        <pc:sldMkLst>
          <pc:docMk/>
          <pc:sldMk cId="1613563525" sldId="12311"/>
        </pc:sldMkLst>
      </pc:sldChg>
      <pc:sldChg chg="addSp delSp modSp mod">
        <pc:chgData name="Rohan Wighton" userId="06285d17-248a-4255-8769-2a74261b39ba" providerId="ADAL" clId="{73FFDEC0-DE8B-4F43-B252-D52609C2201E}" dt="2023-08-21T04:22:06.211" v="292"/>
        <pc:sldMkLst>
          <pc:docMk/>
          <pc:sldMk cId="85636198" sldId="12312"/>
        </pc:sldMkLst>
        <pc:spChg chg="del">
          <ac:chgData name="Rohan Wighton" userId="06285d17-248a-4255-8769-2a74261b39ba" providerId="ADAL" clId="{73FFDEC0-DE8B-4F43-B252-D52609C2201E}" dt="2023-08-21T04:21:54.844" v="291" actId="478"/>
          <ac:spMkLst>
            <pc:docMk/>
            <pc:sldMk cId="85636198" sldId="12312"/>
            <ac:spMk id="2" creationId="{A2F5D0CA-E1F8-241B-6F6E-AA0DDC67B6D0}"/>
          </ac:spMkLst>
        </pc:spChg>
        <pc:spChg chg="del">
          <ac:chgData name="Rohan Wighton" userId="06285d17-248a-4255-8769-2a74261b39ba" providerId="ADAL" clId="{73FFDEC0-DE8B-4F43-B252-D52609C2201E}" dt="2023-08-21T04:21:51.165" v="290" actId="478"/>
          <ac:spMkLst>
            <pc:docMk/>
            <pc:sldMk cId="85636198" sldId="12312"/>
            <ac:spMk id="4" creationId="{547C92F0-714D-F380-FE3C-9228688CA0F0}"/>
          </ac:spMkLst>
        </pc:spChg>
        <pc:spChg chg="add mod">
          <ac:chgData name="Rohan Wighton" userId="06285d17-248a-4255-8769-2a74261b39ba" providerId="ADAL" clId="{73FFDEC0-DE8B-4F43-B252-D52609C2201E}" dt="2023-08-21T04:22:06.211" v="292"/>
          <ac:spMkLst>
            <pc:docMk/>
            <pc:sldMk cId="85636198" sldId="12312"/>
            <ac:spMk id="5" creationId="{63AF5D55-769D-E300-F462-2EDF4F7ACACC}"/>
          </ac:spMkLst>
        </pc:spChg>
        <pc:picChg chg="del">
          <ac:chgData name="Rohan Wighton" userId="06285d17-248a-4255-8769-2a74261b39ba" providerId="ADAL" clId="{73FFDEC0-DE8B-4F43-B252-D52609C2201E}" dt="2023-08-21T04:21:39.769" v="288" actId="478"/>
          <ac:picMkLst>
            <pc:docMk/>
            <pc:sldMk cId="85636198" sldId="12312"/>
            <ac:picMk id="3" creationId="{176F7ED4-AFF8-919F-2CB2-2D7F48896C8C}"/>
          </ac:picMkLst>
        </pc:picChg>
        <pc:picChg chg="del">
          <ac:chgData name="Rohan Wighton" userId="06285d17-248a-4255-8769-2a74261b39ba" providerId="ADAL" clId="{73FFDEC0-DE8B-4F43-B252-D52609C2201E}" dt="2023-08-21T04:21:40.986" v="289" actId="478"/>
          <ac:picMkLst>
            <pc:docMk/>
            <pc:sldMk cId="85636198" sldId="12312"/>
            <ac:picMk id="8" creationId="{218842CA-2233-0323-C1DA-3B73D3B65868}"/>
          </ac:picMkLst>
        </pc:picChg>
      </pc:sldChg>
      <pc:sldChg chg="modSp add mod">
        <pc:chgData name="Rohan Wighton" userId="06285d17-248a-4255-8769-2a74261b39ba" providerId="ADAL" clId="{73FFDEC0-DE8B-4F43-B252-D52609C2201E}" dt="2023-08-21T04:24:19.358" v="320" actId="20577"/>
        <pc:sldMkLst>
          <pc:docMk/>
          <pc:sldMk cId="1413865204" sldId="12313"/>
        </pc:sldMkLst>
        <pc:spChg chg="mod">
          <ac:chgData name="Rohan Wighton" userId="06285d17-248a-4255-8769-2a74261b39ba" providerId="ADAL" clId="{73FFDEC0-DE8B-4F43-B252-D52609C2201E}" dt="2023-08-21T04:24:19.358" v="320" actId="20577"/>
          <ac:spMkLst>
            <pc:docMk/>
            <pc:sldMk cId="1413865204" sldId="12313"/>
            <ac:spMk id="8" creationId="{65F7EB62-8818-B147-81EC-EFB9DAE95260}"/>
          </ac:spMkLst>
        </pc:spChg>
      </pc:sldChg>
      <pc:sldChg chg="del">
        <pc:chgData name="Rohan Wighton" userId="06285d17-248a-4255-8769-2a74261b39ba" providerId="ADAL" clId="{73FFDEC0-DE8B-4F43-B252-D52609C2201E}" dt="2023-08-21T04:13:50.027" v="8" actId="47"/>
        <pc:sldMkLst>
          <pc:docMk/>
          <pc:sldMk cId="2944491878" sldId="12313"/>
        </pc:sldMkLst>
      </pc:sldChg>
      <pc:sldChg chg="addSp delSp modSp add mod">
        <pc:chgData name="Rohan Wighton" userId="06285d17-248a-4255-8769-2a74261b39ba" providerId="ADAL" clId="{73FFDEC0-DE8B-4F43-B252-D52609C2201E}" dt="2023-08-21T04:24:33.428" v="322"/>
        <pc:sldMkLst>
          <pc:docMk/>
          <pc:sldMk cId="1206229120" sldId="12314"/>
        </pc:sldMkLst>
        <pc:spChg chg="add mod">
          <ac:chgData name="Rohan Wighton" userId="06285d17-248a-4255-8769-2a74261b39ba" providerId="ADAL" clId="{73FFDEC0-DE8B-4F43-B252-D52609C2201E}" dt="2023-08-21T04:24:33.428" v="322"/>
          <ac:spMkLst>
            <pc:docMk/>
            <pc:sldMk cId="1206229120" sldId="12314"/>
            <ac:spMk id="2" creationId="{1584816E-552D-CAA1-1990-F664C0CD5C35}"/>
          </ac:spMkLst>
        </pc:spChg>
        <pc:spChg chg="del">
          <ac:chgData name="Rohan Wighton" userId="06285d17-248a-4255-8769-2a74261b39ba" providerId="ADAL" clId="{73FFDEC0-DE8B-4F43-B252-D52609C2201E}" dt="2023-08-21T04:24:31.742" v="321" actId="478"/>
          <ac:spMkLst>
            <pc:docMk/>
            <pc:sldMk cId="1206229120" sldId="12314"/>
            <ac:spMk id="5" creationId="{63AF5D55-769D-E300-F462-2EDF4F7ACACC}"/>
          </ac:spMkLst>
        </pc:spChg>
      </pc:sldChg>
      <pc:sldChg chg="del">
        <pc:chgData name="Rohan Wighton" userId="06285d17-248a-4255-8769-2a74261b39ba" providerId="ADAL" clId="{73FFDEC0-DE8B-4F43-B252-D52609C2201E}" dt="2023-08-21T04:13:52.995" v="10" actId="47"/>
        <pc:sldMkLst>
          <pc:docMk/>
          <pc:sldMk cId="1920137424" sldId="12315"/>
        </pc:sldMkLst>
      </pc:sldChg>
      <pc:sldMasterChg chg="del delSldLayout">
        <pc:chgData name="Rohan Wighton" userId="06285d17-248a-4255-8769-2a74261b39ba" providerId="ADAL" clId="{73FFDEC0-DE8B-4F43-B252-D52609C2201E}" dt="2023-08-21T04:22:29.352" v="294" actId="47"/>
        <pc:sldMasterMkLst>
          <pc:docMk/>
          <pc:sldMasterMk cId="2869342553" sldId="2147483715"/>
        </pc:sldMasterMkLst>
        <pc:sldLayoutChg chg="del">
          <pc:chgData name="Rohan Wighton" userId="06285d17-248a-4255-8769-2a74261b39ba" providerId="ADAL" clId="{73FFDEC0-DE8B-4F43-B252-D52609C2201E}" dt="2023-08-21T04:22:29.352" v="294" actId="47"/>
          <pc:sldLayoutMkLst>
            <pc:docMk/>
            <pc:sldMasterMk cId="2869342553" sldId="2147483715"/>
            <pc:sldLayoutMk cId="791452644" sldId="2147483716"/>
          </pc:sldLayoutMkLst>
        </pc:sldLayoutChg>
        <pc:sldLayoutChg chg="del">
          <pc:chgData name="Rohan Wighton" userId="06285d17-248a-4255-8769-2a74261b39ba" providerId="ADAL" clId="{73FFDEC0-DE8B-4F43-B252-D52609C2201E}" dt="2023-08-21T04:22:29.352" v="294" actId="47"/>
          <pc:sldLayoutMkLst>
            <pc:docMk/>
            <pc:sldMasterMk cId="2869342553" sldId="2147483715"/>
            <pc:sldLayoutMk cId="3823637824" sldId="2147483717"/>
          </pc:sldLayoutMkLst>
        </pc:sldLayoutChg>
        <pc:sldLayoutChg chg="del">
          <pc:chgData name="Rohan Wighton" userId="06285d17-248a-4255-8769-2a74261b39ba" providerId="ADAL" clId="{73FFDEC0-DE8B-4F43-B252-D52609C2201E}" dt="2023-08-21T04:22:29.352" v="294" actId="47"/>
          <pc:sldLayoutMkLst>
            <pc:docMk/>
            <pc:sldMasterMk cId="2869342553" sldId="2147483715"/>
            <pc:sldLayoutMk cId="998824370" sldId="2147483718"/>
          </pc:sldLayoutMkLst>
        </pc:sldLayoutChg>
        <pc:sldLayoutChg chg="del">
          <pc:chgData name="Rohan Wighton" userId="06285d17-248a-4255-8769-2a74261b39ba" providerId="ADAL" clId="{73FFDEC0-DE8B-4F43-B252-D52609C2201E}" dt="2023-08-21T04:22:29.352" v="294" actId="47"/>
          <pc:sldLayoutMkLst>
            <pc:docMk/>
            <pc:sldMasterMk cId="2869342553" sldId="2147483715"/>
            <pc:sldLayoutMk cId="2643357159" sldId="2147483719"/>
          </pc:sldLayoutMkLst>
        </pc:sldLayoutChg>
        <pc:sldLayoutChg chg="del">
          <pc:chgData name="Rohan Wighton" userId="06285d17-248a-4255-8769-2a74261b39ba" providerId="ADAL" clId="{73FFDEC0-DE8B-4F43-B252-D52609C2201E}" dt="2023-08-21T04:22:29.352" v="294" actId="47"/>
          <pc:sldLayoutMkLst>
            <pc:docMk/>
            <pc:sldMasterMk cId="2869342553" sldId="2147483715"/>
            <pc:sldLayoutMk cId="1342060979" sldId="2147483720"/>
          </pc:sldLayoutMkLst>
        </pc:sldLayoutChg>
        <pc:sldLayoutChg chg="del">
          <pc:chgData name="Rohan Wighton" userId="06285d17-248a-4255-8769-2a74261b39ba" providerId="ADAL" clId="{73FFDEC0-DE8B-4F43-B252-D52609C2201E}" dt="2023-08-21T04:22:29.352" v="294" actId="47"/>
          <pc:sldLayoutMkLst>
            <pc:docMk/>
            <pc:sldMasterMk cId="2869342553" sldId="2147483715"/>
            <pc:sldLayoutMk cId="1052749952" sldId="2147483721"/>
          </pc:sldLayoutMkLst>
        </pc:sldLayoutChg>
        <pc:sldLayoutChg chg="del">
          <pc:chgData name="Rohan Wighton" userId="06285d17-248a-4255-8769-2a74261b39ba" providerId="ADAL" clId="{73FFDEC0-DE8B-4F43-B252-D52609C2201E}" dt="2023-08-21T04:22:29.352" v="294" actId="47"/>
          <pc:sldLayoutMkLst>
            <pc:docMk/>
            <pc:sldMasterMk cId="2869342553" sldId="2147483715"/>
            <pc:sldLayoutMk cId="4173484356" sldId="2147483722"/>
          </pc:sldLayoutMkLst>
        </pc:sldLayoutChg>
        <pc:sldLayoutChg chg="del">
          <pc:chgData name="Rohan Wighton" userId="06285d17-248a-4255-8769-2a74261b39ba" providerId="ADAL" clId="{73FFDEC0-DE8B-4F43-B252-D52609C2201E}" dt="2023-08-21T04:22:29.352" v="294" actId="47"/>
          <pc:sldLayoutMkLst>
            <pc:docMk/>
            <pc:sldMasterMk cId="2869342553" sldId="2147483715"/>
            <pc:sldLayoutMk cId="523946839" sldId="2147483723"/>
          </pc:sldLayoutMkLst>
        </pc:sldLayoutChg>
        <pc:sldLayoutChg chg="del">
          <pc:chgData name="Rohan Wighton" userId="06285d17-248a-4255-8769-2a74261b39ba" providerId="ADAL" clId="{73FFDEC0-DE8B-4F43-B252-D52609C2201E}" dt="2023-08-21T04:22:29.352" v="294" actId="47"/>
          <pc:sldLayoutMkLst>
            <pc:docMk/>
            <pc:sldMasterMk cId="2869342553" sldId="2147483715"/>
            <pc:sldLayoutMk cId="3048844390" sldId="2147483724"/>
          </pc:sldLayoutMkLst>
        </pc:sldLayoutChg>
        <pc:sldLayoutChg chg="del">
          <pc:chgData name="Rohan Wighton" userId="06285d17-248a-4255-8769-2a74261b39ba" providerId="ADAL" clId="{73FFDEC0-DE8B-4F43-B252-D52609C2201E}" dt="2023-08-21T04:22:29.352" v="294" actId="47"/>
          <pc:sldLayoutMkLst>
            <pc:docMk/>
            <pc:sldMasterMk cId="2869342553" sldId="2147483715"/>
            <pc:sldLayoutMk cId="658106749" sldId="2147483725"/>
          </pc:sldLayoutMkLst>
        </pc:sldLayoutChg>
        <pc:sldLayoutChg chg="del">
          <pc:chgData name="Rohan Wighton" userId="06285d17-248a-4255-8769-2a74261b39ba" providerId="ADAL" clId="{73FFDEC0-DE8B-4F43-B252-D52609C2201E}" dt="2023-08-21T04:22:29.352" v="294" actId="47"/>
          <pc:sldLayoutMkLst>
            <pc:docMk/>
            <pc:sldMasterMk cId="2869342553" sldId="2147483715"/>
            <pc:sldLayoutMk cId="1855968087" sldId="2147483726"/>
          </pc:sldLayoutMkLst>
        </pc:sldLayoutChg>
      </pc:sldMasterChg>
    </pc:docChg>
  </pc:docChgLst>
  <pc:docChgLst>
    <pc:chgData name="Niharika Vuppala" userId="S::niharika.vuppala@crcsaafe.com.au::b08075c2-0649-4006-9e8e-fb284545ffba" providerId="AD" clId="Web-{4A0B47FF-6F06-4BC2-8DED-12939D1167F8}"/>
    <pc:docChg chg="modSld">
      <pc:chgData name="Niharika Vuppala" userId="S::niharika.vuppala@crcsaafe.com.au::b08075c2-0649-4006-9e8e-fb284545ffba" providerId="AD" clId="Web-{4A0B47FF-6F06-4BC2-8DED-12939D1167F8}" dt="2023-11-02T02:54:33.133" v="0" actId="1076"/>
      <pc:docMkLst>
        <pc:docMk/>
      </pc:docMkLst>
      <pc:sldChg chg="modSp">
        <pc:chgData name="Niharika Vuppala" userId="S::niharika.vuppala@crcsaafe.com.au::b08075c2-0649-4006-9e8e-fb284545ffba" providerId="AD" clId="Web-{4A0B47FF-6F06-4BC2-8DED-12939D1167F8}" dt="2023-11-02T02:54:33.133" v="0" actId="1076"/>
        <pc:sldMkLst>
          <pc:docMk/>
          <pc:sldMk cId="1356333949" sldId="12301"/>
        </pc:sldMkLst>
        <pc:picChg chg="mod">
          <ac:chgData name="Niharika Vuppala" userId="S::niharika.vuppala@crcsaafe.com.au::b08075c2-0649-4006-9e8e-fb284545ffba" providerId="AD" clId="Web-{4A0B47FF-6F06-4BC2-8DED-12939D1167F8}" dt="2023-11-02T02:54:33.133" v="0" actId="1076"/>
          <ac:picMkLst>
            <pc:docMk/>
            <pc:sldMk cId="1356333949" sldId="12301"/>
            <ac:picMk id="6" creationId="{039F14A6-EE64-E94C-BCC8-1001D9BF474D}"/>
          </ac:picMkLst>
        </pc:picChg>
      </pc:sldChg>
    </pc:docChg>
  </pc:docChgLst>
  <pc:docChgLst>
    <pc:chgData name="Erin White" userId="S::erin.white@crcsaafe.com.au::c5704112-2307-4013-8efd-051335733b7e" providerId="AD" clId="Web-{0A7F88F1-BC04-FDF6-79A4-30103D5BBCE4}"/>
    <pc:docChg chg="modSld">
      <pc:chgData name="Erin White" userId="S::erin.white@crcsaafe.com.au::c5704112-2307-4013-8efd-051335733b7e" providerId="AD" clId="Web-{0A7F88F1-BC04-FDF6-79A4-30103D5BBCE4}" dt="2024-10-31T00:37:27.385" v="0"/>
      <pc:docMkLst>
        <pc:docMk/>
      </pc:docMkLst>
      <pc:sldChg chg="modSp">
        <pc:chgData name="Erin White" userId="S::erin.white@crcsaafe.com.au::c5704112-2307-4013-8efd-051335733b7e" providerId="AD" clId="Web-{0A7F88F1-BC04-FDF6-79A4-30103D5BBCE4}" dt="2024-10-31T00:37:27.385" v="0"/>
        <pc:sldMkLst>
          <pc:docMk/>
          <pc:sldMk cId="1413865204" sldId="12313"/>
        </pc:sldMkLst>
        <pc:spChg chg="mod">
          <ac:chgData name="Erin White" userId="S::erin.white@crcsaafe.com.au::c5704112-2307-4013-8efd-051335733b7e" providerId="AD" clId="Web-{0A7F88F1-BC04-FDF6-79A4-30103D5BBCE4}" dt="2024-10-31T00:37:27.385" v="0"/>
          <ac:spMkLst>
            <pc:docMk/>
            <pc:sldMk cId="1413865204" sldId="12313"/>
            <ac:spMk id="7" creationId="{8773D0C2-130D-184D-B9F3-B8B1332EBF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8AD1B-CDAC-4603-9724-FA7736219D5F}" type="datetimeFigureOut">
              <a:rPr lang="en-AU" smtClean="0"/>
              <a:t>30/10/2024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941BB-9B09-4882-A78E-FC49787EEC9E}" type="slidenum">
              <a:rPr lang="en-AU" smtClean="0"/>
              <a:t>‹#›</a:t>
            </a:fld>
            <a:endParaRPr lang="en-AU"/>
          </a:p>
        </p:txBody>
      </p:sp>
    </p:spTree>
    <p:extLst>
      <p:ext uri="{BB962C8B-B14F-4D97-AF65-F5344CB8AC3E}">
        <p14:creationId xmlns:p14="http://schemas.microsoft.com/office/powerpoint/2010/main" val="3746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CRC SAAFE: Translating Australia’s One Health AMR Action Plan into practice</a:t>
            </a:r>
          </a:p>
          <a:p>
            <a:r>
              <a:rPr lang="en-US" dirty="0"/>
              <a:t>It’s now widely </a:t>
            </a:r>
            <a:r>
              <a:rPr lang="en-US" dirty="0" err="1"/>
              <a:t>recognised</a:t>
            </a:r>
            <a:r>
              <a:rPr lang="en-US" dirty="0"/>
              <a:t> that a One Health approach is needed to address the global antimicrobial resistance (AMR) crisis. But what does that mean in practice? Even when the connections between AMR evolution, transmission, and stakeholder practices are clearly indicated through a growing evidence base, changing practices to mitigate AMR remains challenging. The Australian Cooperative Research Centre for Solving Antimicrobial Resistance in Agribusinesses, Food and Environments (CRC SAAFE) has recently been established to help meet this challenge. This presentation will introduce the CRC scope and provide more information on Australia’s One Health AMR journey ahead. </a:t>
            </a:r>
          </a:p>
          <a:p>
            <a:endParaRPr lang="en-US" dirty="0"/>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4D5156"/>
                </a:solidFill>
                <a:effectLst/>
                <a:uLnTx/>
                <a:uFillTx/>
                <a:latin typeface="Arial" panose="020B0604020202020204" pitchFamily="34" charset="0"/>
                <a:ea typeface="+mn-ea"/>
                <a:cs typeface="Arial" panose="020B0604020202020204" pitchFamily="34" charset="0"/>
              </a:rPr>
              <a:t>I acknowledge Aboriginal and Torres Strait Islander Peoples as the first custodians of the land, seas and waterways of Australia.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4D5156"/>
                </a:solidFill>
                <a:effectLst/>
                <a:uLnTx/>
                <a:uFillTx/>
                <a:latin typeface="Arial" panose="020B0604020202020204" pitchFamily="34" charset="0"/>
                <a:ea typeface="+mn-ea"/>
                <a:cs typeface="Arial" panose="020B0604020202020204" pitchFamily="34" charset="0"/>
              </a:rPr>
              <a:t>I respectfully acknowledge the </a:t>
            </a:r>
            <a:r>
              <a:rPr kumimoji="0" lang="en-US" altLang="en-US" sz="2000" b="0" i="0" u="none" strike="noStrike" kern="0" cap="none" spc="0" normalizeH="0" baseline="0" noProof="0" dirty="0" err="1">
                <a:ln>
                  <a:noFill/>
                </a:ln>
                <a:solidFill>
                  <a:srgbClr val="4D5156"/>
                </a:solidFill>
                <a:effectLst/>
                <a:uLnTx/>
                <a:uFillTx/>
                <a:latin typeface="Arial" panose="020B0604020202020204" pitchFamily="34" charset="0"/>
                <a:ea typeface="+mn-ea"/>
                <a:cs typeface="Arial" panose="020B0604020202020204" pitchFamily="34" charset="0"/>
              </a:rPr>
              <a:t>Whadjuk</a:t>
            </a:r>
            <a:r>
              <a:rPr kumimoji="0" lang="en-US" altLang="en-US" sz="2000" b="0" i="0" u="none" strike="noStrike" kern="0" cap="none" spc="0" normalizeH="0" baseline="0" noProof="0" dirty="0">
                <a:ln>
                  <a:noFill/>
                </a:ln>
                <a:solidFill>
                  <a:srgbClr val="4D5156"/>
                </a:solidFill>
                <a:effectLst/>
                <a:uLnTx/>
                <a:uFillTx/>
                <a:latin typeface="Arial" panose="020B0604020202020204" pitchFamily="34" charset="0"/>
                <a:ea typeface="+mn-ea"/>
                <a:cs typeface="Arial" panose="020B0604020202020204" pitchFamily="34" charset="0"/>
              </a:rPr>
              <a:t> </a:t>
            </a:r>
            <a:r>
              <a:rPr kumimoji="0" lang="en-US" altLang="en-US" sz="2000" b="0" i="0" u="none" strike="noStrike" kern="0" cap="none" spc="0" normalizeH="0" baseline="0" noProof="0" dirty="0" err="1">
                <a:ln>
                  <a:noFill/>
                </a:ln>
                <a:solidFill>
                  <a:srgbClr val="4D5156"/>
                </a:solidFill>
                <a:effectLst/>
                <a:uLnTx/>
                <a:uFillTx/>
                <a:latin typeface="Arial" panose="020B0604020202020204" pitchFamily="34" charset="0"/>
                <a:ea typeface="+mn-ea"/>
                <a:cs typeface="Arial" panose="020B0604020202020204" pitchFamily="34" charset="0"/>
              </a:rPr>
              <a:t>Nyoongar</a:t>
            </a:r>
            <a:r>
              <a:rPr kumimoji="0" lang="en-US" altLang="en-US" sz="2000" b="0" i="0" u="none" strike="noStrike" kern="0" cap="none" spc="0" normalizeH="0" baseline="0" noProof="0" dirty="0">
                <a:ln>
                  <a:noFill/>
                </a:ln>
                <a:solidFill>
                  <a:srgbClr val="4D5156"/>
                </a:solidFill>
                <a:effectLst/>
                <a:uLnTx/>
                <a:uFillTx/>
                <a:latin typeface="Arial" panose="020B0604020202020204" pitchFamily="34" charset="0"/>
                <a:ea typeface="+mn-ea"/>
                <a:cs typeface="Arial" panose="020B0604020202020204" pitchFamily="34" charset="0"/>
              </a:rPr>
              <a:t> people as the Traditional Owners of the Country on which we meet today, 04.07.23</a:t>
            </a:r>
            <a:endParaRPr kumimoji="0" lang="en-AU"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DD8941BB-9B09-4882-A78E-FC49787EEC9E}" type="slidenum">
              <a:rPr lang="en-AU" smtClean="0"/>
              <a:t>1</a:t>
            </a:fld>
            <a:endParaRPr lang="en-AU"/>
          </a:p>
        </p:txBody>
      </p:sp>
    </p:spTree>
    <p:extLst>
      <p:ext uri="{BB962C8B-B14F-4D97-AF65-F5344CB8AC3E}">
        <p14:creationId xmlns:p14="http://schemas.microsoft.com/office/powerpoint/2010/main" val="36391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one of the problems with translating this ideal for a One Health approach into practice is that we’re really </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941BB-9B09-4882-A78E-FC49787EEC9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28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941BB-9B09-4882-A78E-FC49787EEC9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81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CRC SAAFE: Translating Australia’s One Health AMR Action Plan into practice</a:t>
            </a:r>
          </a:p>
          <a:p>
            <a:r>
              <a:rPr lang="en-US" dirty="0"/>
              <a:t>It’s now widely </a:t>
            </a:r>
            <a:r>
              <a:rPr lang="en-US" dirty="0" err="1"/>
              <a:t>recognised</a:t>
            </a:r>
            <a:r>
              <a:rPr lang="en-US" dirty="0"/>
              <a:t> that a One Health approach is needed to address the global antimicrobial resistance (AMR) crisis. But what does that mean in practice? Even when the connections between AMR evolution, transmission, and stakeholder practices are clearly indicated through a growing evidence base, changing practices to mitigate AMR remains challenging. The Australian Cooperative Research Centre for Solving Antimicrobial Resistance in Agribusinesses, Food and Environments (CRC SAAFE) has recently been established to help meet this challenge. This presentation will introduce the CRC scope and provide more information on Australia’s One Health AMR journey ahead. </a:t>
            </a:r>
          </a:p>
          <a:p>
            <a:endParaRPr lang="en-US" dirty="0"/>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4D5156"/>
                </a:solidFill>
                <a:effectLst/>
                <a:uLnTx/>
                <a:uFillTx/>
                <a:latin typeface="Arial" panose="020B0604020202020204" pitchFamily="34" charset="0"/>
                <a:ea typeface="+mn-ea"/>
                <a:cs typeface="Arial" panose="020B0604020202020204" pitchFamily="34" charset="0"/>
              </a:rPr>
              <a:t>I acknowledge Aboriginal and Torres Strait Islander Peoples as the first custodians of the land, seas and waterways of Australia.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4D5156"/>
                </a:solidFill>
                <a:effectLst/>
                <a:uLnTx/>
                <a:uFillTx/>
                <a:latin typeface="Arial" panose="020B0604020202020204" pitchFamily="34" charset="0"/>
                <a:ea typeface="+mn-ea"/>
                <a:cs typeface="Arial" panose="020B0604020202020204" pitchFamily="34" charset="0"/>
              </a:rPr>
              <a:t>I respectfully acknowledge the </a:t>
            </a:r>
            <a:r>
              <a:rPr kumimoji="0" lang="en-US" altLang="en-US" sz="2000" b="0" i="0" u="none" strike="noStrike" kern="0" cap="none" spc="0" normalizeH="0" baseline="0" noProof="0" dirty="0" err="1">
                <a:ln>
                  <a:noFill/>
                </a:ln>
                <a:solidFill>
                  <a:srgbClr val="4D5156"/>
                </a:solidFill>
                <a:effectLst/>
                <a:uLnTx/>
                <a:uFillTx/>
                <a:latin typeface="Arial" panose="020B0604020202020204" pitchFamily="34" charset="0"/>
                <a:ea typeface="+mn-ea"/>
                <a:cs typeface="Arial" panose="020B0604020202020204" pitchFamily="34" charset="0"/>
              </a:rPr>
              <a:t>Whadjuk</a:t>
            </a:r>
            <a:r>
              <a:rPr kumimoji="0" lang="en-US" altLang="en-US" sz="2000" b="0" i="0" u="none" strike="noStrike" kern="0" cap="none" spc="0" normalizeH="0" baseline="0" noProof="0" dirty="0">
                <a:ln>
                  <a:noFill/>
                </a:ln>
                <a:solidFill>
                  <a:srgbClr val="4D5156"/>
                </a:solidFill>
                <a:effectLst/>
                <a:uLnTx/>
                <a:uFillTx/>
                <a:latin typeface="Arial" panose="020B0604020202020204" pitchFamily="34" charset="0"/>
                <a:ea typeface="+mn-ea"/>
                <a:cs typeface="Arial" panose="020B0604020202020204" pitchFamily="34" charset="0"/>
              </a:rPr>
              <a:t> </a:t>
            </a:r>
            <a:r>
              <a:rPr kumimoji="0" lang="en-US" altLang="en-US" sz="2000" b="0" i="0" u="none" strike="noStrike" kern="0" cap="none" spc="0" normalizeH="0" baseline="0" noProof="0" dirty="0" err="1">
                <a:ln>
                  <a:noFill/>
                </a:ln>
                <a:solidFill>
                  <a:srgbClr val="4D5156"/>
                </a:solidFill>
                <a:effectLst/>
                <a:uLnTx/>
                <a:uFillTx/>
                <a:latin typeface="Arial" panose="020B0604020202020204" pitchFamily="34" charset="0"/>
                <a:ea typeface="+mn-ea"/>
                <a:cs typeface="Arial" panose="020B0604020202020204" pitchFamily="34" charset="0"/>
              </a:rPr>
              <a:t>Nyoongar</a:t>
            </a:r>
            <a:r>
              <a:rPr kumimoji="0" lang="en-US" altLang="en-US" sz="2000" b="0" i="0" u="none" strike="noStrike" kern="0" cap="none" spc="0" normalizeH="0" baseline="0" noProof="0" dirty="0">
                <a:ln>
                  <a:noFill/>
                </a:ln>
                <a:solidFill>
                  <a:srgbClr val="4D5156"/>
                </a:solidFill>
                <a:effectLst/>
                <a:uLnTx/>
                <a:uFillTx/>
                <a:latin typeface="Arial" panose="020B0604020202020204" pitchFamily="34" charset="0"/>
                <a:ea typeface="+mn-ea"/>
                <a:cs typeface="Arial" panose="020B0604020202020204" pitchFamily="34" charset="0"/>
              </a:rPr>
              <a:t> people as the Traditional Owners of the Country on which we meet today, 04.07.23</a:t>
            </a:r>
            <a:endParaRPr kumimoji="0" lang="en-AU"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a:p>
            <a:endParaRPr lang="en-AU" dirty="0"/>
          </a:p>
        </p:txBody>
      </p:sp>
      <p:sp>
        <p:nvSpPr>
          <p:cNvPr id="4" name="Slide Number Placeholder 3"/>
          <p:cNvSpPr>
            <a:spLocks noGrp="1"/>
          </p:cNvSpPr>
          <p:nvPr>
            <p:ph type="sldNum" sz="quarter" idx="5"/>
          </p:nvPr>
        </p:nvSpPr>
        <p:spPr/>
        <p:txBody>
          <a:bodyPr/>
          <a:lstStyle/>
          <a:p>
            <a:fld id="{DD8941BB-9B09-4882-A78E-FC49787EEC9E}" type="slidenum">
              <a:rPr lang="en-AU" smtClean="0"/>
              <a:t>4</a:t>
            </a:fld>
            <a:endParaRPr lang="en-AU"/>
          </a:p>
        </p:txBody>
      </p:sp>
    </p:spTree>
    <p:extLst>
      <p:ext uri="{BB962C8B-B14F-4D97-AF65-F5344CB8AC3E}">
        <p14:creationId xmlns:p14="http://schemas.microsoft.com/office/powerpoint/2010/main" val="237775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one of the problems with translating this ideal for a One Health approach into practice is that we’re really </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941BB-9B09-4882-A78E-FC49787EEC9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90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B65A8-02F6-C144-AB60-7DF223A070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EF45C9-37A6-F941-9BA2-89E037F7D2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F748E-ED6B-9047-8C09-DADA4B88FA9E}"/>
              </a:ext>
            </a:extLst>
          </p:cNvPr>
          <p:cNvSpPr>
            <a:spLocks noGrp="1"/>
          </p:cNvSpPr>
          <p:nvPr>
            <p:ph type="dt" sz="half" idx="10"/>
          </p:nvPr>
        </p:nvSpPr>
        <p:spPr/>
        <p:txBody>
          <a:bodyPr/>
          <a:lstStyle/>
          <a:p>
            <a:fld id="{C6473686-D466-D648-9F5B-23A001FDBF64}" type="datetimeFigureOut">
              <a:rPr lang="en-US" smtClean="0"/>
              <a:t>10/30/2024</a:t>
            </a:fld>
            <a:endParaRPr lang="en-US"/>
          </a:p>
        </p:txBody>
      </p:sp>
      <p:sp>
        <p:nvSpPr>
          <p:cNvPr id="5" name="Footer Placeholder 4">
            <a:extLst>
              <a:ext uri="{FF2B5EF4-FFF2-40B4-BE49-F238E27FC236}">
                <a16:creationId xmlns:a16="http://schemas.microsoft.com/office/drawing/2014/main" id="{0BA21A56-01B5-A240-BB6D-FB64A6F12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54E9D-980B-2444-9AA1-203217DCF839}"/>
              </a:ext>
            </a:extLst>
          </p:cNvPr>
          <p:cNvSpPr>
            <a:spLocks noGrp="1"/>
          </p:cNvSpPr>
          <p:nvPr>
            <p:ph type="sldNum" sz="quarter" idx="12"/>
          </p:nvPr>
        </p:nvSpPr>
        <p:spPr/>
        <p:txBody>
          <a:bodyPr/>
          <a:lstStyle/>
          <a:p>
            <a:fld id="{0557FABC-73F0-D044-B50F-F5BB346D6594}" type="slidenum">
              <a:rPr lang="en-US" smtClean="0"/>
              <a:t>‹#›</a:t>
            </a:fld>
            <a:endParaRPr lang="en-US"/>
          </a:p>
        </p:txBody>
      </p:sp>
    </p:spTree>
    <p:extLst>
      <p:ext uri="{BB962C8B-B14F-4D97-AF65-F5344CB8AC3E}">
        <p14:creationId xmlns:p14="http://schemas.microsoft.com/office/powerpoint/2010/main" val="172434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55EB-B078-5D49-BDBE-3A093F4B78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439AB-1C4D-5F4C-A96C-983A455223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3AFF5-86B8-8A41-823D-C54350DE25C3}"/>
              </a:ext>
            </a:extLst>
          </p:cNvPr>
          <p:cNvSpPr>
            <a:spLocks noGrp="1"/>
          </p:cNvSpPr>
          <p:nvPr>
            <p:ph type="dt" sz="half" idx="10"/>
          </p:nvPr>
        </p:nvSpPr>
        <p:spPr/>
        <p:txBody>
          <a:bodyPr/>
          <a:lstStyle/>
          <a:p>
            <a:fld id="{C6473686-D466-D648-9F5B-23A001FDBF64}" type="datetimeFigureOut">
              <a:rPr lang="en-US" smtClean="0"/>
              <a:t>10/30/2024</a:t>
            </a:fld>
            <a:endParaRPr lang="en-US"/>
          </a:p>
        </p:txBody>
      </p:sp>
      <p:sp>
        <p:nvSpPr>
          <p:cNvPr id="5" name="Footer Placeholder 4">
            <a:extLst>
              <a:ext uri="{FF2B5EF4-FFF2-40B4-BE49-F238E27FC236}">
                <a16:creationId xmlns:a16="http://schemas.microsoft.com/office/drawing/2014/main" id="{55FACE66-295F-A44C-A128-62DBD34AC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F558A-87C9-3C43-AE5B-284572A118F8}"/>
              </a:ext>
            </a:extLst>
          </p:cNvPr>
          <p:cNvSpPr>
            <a:spLocks noGrp="1"/>
          </p:cNvSpPr>
          <p:nvPr>
            <p:ph type="sldNum" sz="quarter" idx="12"/>
          </p:nvPr>
        </p:nvSpPr>
        <p:spPr/>
        <p:txBody>
          <a:bodyPr/>
          <a:lstStyle/>
          <a:p>
            <a:fld id="{0557FABC-73F0-D044-B50F-F5BB346D6594}" type="slidenum">
              <a:rPr lang="en-US" smtClean="0"/>
              <a:t>‹#›</a:t>
            </a:fld>
            <a:endParaRPr lang="en-US"/>
          </a:p>
        </p:txBody>
      </p:sp>
    </p:spTree>
    <p:extLst>
      <p:ext uri="{BB962C8B-B14F-4D97-AF65-F5344CB8AC3E}">
        <p14:creationId xmlns:p14="http://schemas.microsoft.com/office/powerpoint/2010/main" val="350176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28C968-CC30-ED4C-BDCD-5E199ACB7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359A6E-7061-F046-9774-E50F908508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BFCEB-9D4E-4242-8245-58C7AAB28F97}"/>
              </a:ext>
            </a:extLst>
          </p:cNvPr>
          <p:cNvSpPr>
            <a:spLocks noGrp="1"/>
          </p:cNvSpPr>
          <p:nvPr>
            <p:ph type="dt" sz="half" idx="10"/>
          </p:nvPr>
        </p:nvSpPr>
        <p:spPr/>
        <p:txBody>
          <a:bodyPr/>
          <a:lstStyle/>
          <a:p>
            <a:fld id="{C6473686-D466-D648-9F5B-23A001FDBF64}" type="datetimeFigureOut">
              <a:rPr lang="en-US" smtClean="0"/>
              <a:t>10/30/2024</a:t>
            </a:fld>
            <a:endParaRPr lang="en-US"/>
          </a:p>
        </p:txBody>
      </p:sp>
      <p:sp>
        <p:nvSpPr>
          <p:cNvPr id="5" name="Footer Placeholder 4">
            <a:extLst>
              <a:ext uri="{FF2B5EF4-FFF2-40B4-BE49-F238E27FC236}">
                <a16:creationId xmlns:a16="http://schemas.microsoft.com/office/drawing/2014/main" id="{A90F9BD0-2355-D344-8F0D-E7197786F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EBB0F-CAE9-7048-84AD-11F82C977DB7}"/>
              </a:ext>
            </a:extLst>
          </p:cNvPr>
          <p:cNvSpPr>
            <a:spLocks noGrp="1"/>
          </p:cNvSpPr>
          <p:nvPr>
            <p:ph type="sldNum" sz="quarter" idx="12"/>
          </p:nvPr>
        </p:nvSpPr>
        <p:spPr/>
        <p:txBody>
          <a:bodyPr/>
          <a:lstStyle/>
          <a:p>
            <a:fld id="{0557FABC-73F0-D044-B50F-F5BB346D6594}" type="slidenum">
              <a:rPr lang="en-US" smtClean="0"/>
              <a:t>‹#›</a:t>
            </a:fld>
            <a:endParaRPr lang="en-US"/>
          </a:p>
        </p:txBody>
      </p:sp>
    </p:spTree>
    <p:extLst>
      <p:ext uri="{BB962C8B-B14F-4D97-AF65-F5344CB8AC3E}">
        <p14:creationId xmlns:p14="http://schemas.microsoft.com/office/powerpoint/2010/main" val="362772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9C0D9C-A034-E949-948D-27CC2ECBE9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777"/>
            <a:ext cx="12191998" cy="6858902"/>
          </a:xfrm>
          <a:prstGeom prst="rect">
            <a:avLst/>
          </a:prstGeom>
        </p:spPr>
      </p:pic>
      <p:pic>
        <p:nvPicPr>
          <p:cNvPr id="10" name="Picture 9" descr="A close up of a logo&#10;&#10;Description automatically generated">
            <a:extLst>
              <a:ext uri="{FF2B5EF4-FFF2-40B4-BE49-F238E27FC236}">
                <a16:creationId xmlns:a16="http://schemas.microsoft.com/office/drawing/2014/main" id="{573C66DB-D2CD-764B-9FBD-4FEF063CC8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5549" y="213633"/>
            <a:ext cx="1927118" cy="1140608"/>
          </a:xfrm>
          <a:prstGeom prst="rect">
            <a:avLst/>
          </a:prstGeom>
        </p:spPr>
      </p:pic>
      <p:sp>
        <p:nvSpPr>
          <p:cNvPr id="3" name="Text Placeholder 2">
            <a:extLst>
              <a:ext uri="{FF2B5EF4-FFF2-40B4-BE49-F238E27FC236}">
                <a16:creationId xmlns:a16="http://schemas.microsoft.com/office/drawing/2014/main" id="{B7817AF5-86E6-7B48-8613-4CD1872FDF0F}"/>
              </a:ext>
            </a:extLst>
          </p:cNvPr>
          <p:cNvSpPr>
            <a:spLocks noGrp="1"/>
          </p:cNvSpPr>
          <p:nvPr>
            <p:ph type="body" sz="quarter" idx="10" hasCustomPrompt="1"/>
          </p:nvPr>
        </p:nvSpPr>
        <p:spPr>
          <a:xfrm>
            <a:off x="1491421" y="2125473"/>
            <a:ext cx="5926467" cy="1477331"/>
          </a:xfrm>
          <a:prstGeom prst="rect">
            <a:avLst/>
          </a:prstGeom>
        </p:spPr>
        <p:txBody>
          <a:bodyPr>
            <a:noAutofit/>
          </a:bodyPr>
          <a:lstStyle>
            <a:lvl1pPr>
              <a:defRPr sz="5701" b="1">
                <a:latin typeface="+mn-lt"/>
              </a:defRPr>
            </a:lvl1pPr>
            <a:lvl2pPr marL="521254" indent="0">
              <a:buNone/>
              <a:defRPr/>
            </a:lvl2pPr>
          </a:lstStyle>
          <a:p>
            <a:pPr lvl="0"/>
            <a:r>
              <a:rPr lang="en-GB" dirty="0"/>
              <a:t>Presentation heading here</a:t>
            </a:r>
          </a:p>
        </p:txBody>
      </p:sp>
      <p:sp>
        <p:nvSpPr>
          <p:cNvPr id="5" name="Text Placeholder 2">
            <a:extLst>
              <a:ext uri="{FF2B5EF4-FFF2-40B4-BE49-F238E27FC236}">
                <a16:creationId xmlns:a16="http://schemas.microsoft.com/office/drawing/2014/main" id="{9298D600-4626-4F86-8CEF-42D34DD0011C}"/>
              </a:ext>
            </a:extLst>
          </p:cNvPr>
          <p:cNvSpPr>
            <a:spLocks noGrp="1"/>
          </p:cNvSpPr>
          <p:nvPr>
            <p:ph type="body" sz="quarter" idx="11" hasCustomPrompt="1"/>
          </p:nvPr>
        </p:nvSpPr>
        <p:spPr>
          <a:xfrm>
            <a:off x="1491421" y="3956601"/>
            <a:ext cx="5926467" cy="602122"/>
          </a:xfrm>
          <a:prstGeom prst="rect">
            <a:avLst/>
          </a:prstGeom>
        </p:spPr>
        <p:txBody>
          <a:bodyPr>
            <a:noAutofit/>
          </a:bodyPr>
          <a:lstStyle>
            <a:lvl1pPr>
              <a:defRPr sz="2736" b="0">
                <a:latin typeface="+mn-lt"/>
              </a:defRPr>
            </a:lvl1pPr>
            <a:lvl2pPr marL="521254" indent="0">
              <a:buNone/>
              <a:defRPr/>
            </a:lvl2pPr>
          </a:lstStyle>
          <a:p>
            <a:pPr lvl="0"/>
            <a:r>
              <a:rPr lang="en-GB" dirty="0"/>
              <a:t>Sub heading here</a:t>
            </a:r>
          </a:p>
        </p:txBody>
      </p:sp>
      <p:sp>
        <p:nvSpPr>
          <p:cNvPr id="6" name="Text Placeholder 2">
            <a:extLst>
              <a:ext uri="{FF2B5EF4-FFF2-40B4-BE49-F238E27FC236}">
                <a16:creationId xmlns:a16="http://schemas.microsoft.com/office/drawing/2014/main" id="{40D756AF-BC26-4D14-9E1D-CA9DE9E736A7}"/>
              </a:ext>
            </a:extLst>
          </p:cNvPr>
          <p:cNvSpPr>
            <a:spLocks noGrp="1"/>
          </p:cNvSpPr>
          <p:nvPr>
            <p:ph type="body" sz="quarter" idx="12" hasCustomPrompt="1"/>
          </p:nvPr>
        </p:nvSpPr>
        <p:spPr>
          <a:xfrm>
            <a:off x="1491420" y="5862250"/>
            <a:ext cx="5926467" cy="602122"/>
          </a:xfrm>
          <a:prstGeom prst="rect">
            <a:avLst/>
          </a:prstGeom>
        </p:spPr>
        <p:txBody>
          <a:bodyPr>
            <a:noAutofit/>
          </a:bodyPr>
          <a:lstStyle>
            <a:lvl1pPr>
              <a:defRPr sz="2052" b="0">
                <a:latin typeface="+mn-lt"/>
              </a:defRPr>
            </a:lvl1pPr>
            <a:lvl2pPr marL="521254" indent="0">
              <a:buNone/>
              <a:defRPr/>
            </a:lvl2pPr>
          </a:lstStyle>
          <a:p>
            <a:pPr lvl="0"/>
            <a:r>
              <a:rPr lang="en-GB" dirty="0"/>
              <a:t>Date</a:t>
            </a:r>
          </a:p>
        </p:txBody>
      </p:sp>
      <p:sp>
        <p:nvSpPr>
          <p:cNvPr id="12" name="Freeform: Shape 11">
            <a:extLst>
              <a:ext uri="{FF2B5EF4-FFF2-40B4-BE49-F238E27FC236}">
                <a16:creationId xmlns:a16="http://schemas.microsoft.com/office/drawing/2014/main" id="{10BA4266-5944-4FEB-B27E-309B9C59769C}"/>
              </a:ext>
            </a:extLst>
          </p:cNvPr>
          <p:cNvSpPr/>
          <p:nvPr userDrawn="1"/>
        </p:nvSpPr>
        <p:spPr>
          <a:xfrm>
            <a:off x="9310518" y="4384922"/>
            <a:ext cx="2881482" cy="2473080"/>
          </a:xfrm>
          <a:custGeom>
            <a:avLst/>
            <a:gdLst>
              <a:gd name="connsiteX0" fmla="*/ 1638300 w 2527300"/>
              <a:gd name="connsiteY0" fmla="*/ 0 h 2168525"/>
              <a:gd name="connsiteX1" fmla="*/ 2419211 w 2527300"/>
              <a:gd name="connsiteY1" fmla="*/ 197734 h 2168525"/>
              <a:gd name="connsiteX2" fmla="*/ 2527300 w 2527300"/>
              <a:gd name="connsiteY2" fmla="*/ 263400 h 2168525"/>
              <a:gd name="connsiteX3" fmla="*/ 2527300 w 2527300"/>
              <a:gd name="connsiteY3" fmla="*/ 2168525 h 2168525"/>
              <a:gd name="connsiteX4" fmla="*/ 89410 w 2527300"/>
              <a:gd name="connsiteY4" fmla="*/ 2168525 h 2168525"/>
              <a:gd name="connsiteX5" fmla="*/ 73655 w 2527300"/>
              <a:gd name="connsiteY5" fmla="*/ 2125481 h 2168525"/>
              <a:gd name="connsiteX6" fmla="*/ 0 w 2527300"/>
              <a:gd name="connsiteY6" fmla="*/ 1638300 h 2168525"/>
              <a:gd name="connsiteX7" fmla="*/ 1638300 w 2527300"/>
              <a:gd name="connsiteY7" fmla="*/ 0 h 21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300" h="2168525">
                <a:moveTo>
                  <a:pt x="1638300" y="0"/>
                </a:moveTo>
                <a:cubicBezTo>
                  <a:pt x="1921053" y="0"/>
                  <a:pt x="2187075" y="71630"/>
                  <a:pt x="2419211" y="197734"/>
                </a:cubicBezTo>
                <a:lnTo>
                  <a:pt x="2527300" y="263400"/>
                </a:lnTo>
                <a:lnTo>
                  <a:pt x="2527300" y="2168525"/>
                </a:lnTo>
                <a:lnTo>
                  <a:pt x="89410" y="2168525"/>
                </a:lnTo>
                <a:lnTo>
                  <a:pt x="73655" y="2125481"/>
                </a:lnTo>
                <a:cubicBezTo>
                  <a:pt x="25787" y="1971580"/>
                  <a:pt x="0" y="1807952"/>
                  <a:pt x="0" y="1638300"/>
                </a:cubicBezTo>
                <a:cubicBezTo>
                  <a:pt x="0" y="733492"/>
                  <a:pt x="733492" y="0"/>
                  <a:pt x="16383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052"/>
          </a:p>
        </p:txBody>
      </p:sp>
      <p:pic>
        <p:nvPicPr>
          <p:cNvPr id="7" name="Picture 6" descr="Logo, company name&#10;&#10;Description automatically generated">
            <a:extLst>
              <a:ext uri="{FF2B5EF4-FFF2-40B4-BE49-F238E27FC236}">
                <a16:creationId xmlns:a16="http://schemas.microsoft.com/office/drawing/2014/main" id="{2D4D8D03-DBE1-4197-A2EB-1D26A33B8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3111" y="5308165"/>
            <a:ext cx="1265799" cy="1108170"/>
          </a:xfrm>
          <a:prstGeom prst="rect">
            <a:avLst/>
          </a:prstGeom>
        </p:spPr>
      </p:pic>
    </p:spTree>
    <p:extLst>
      <p:ext uri="{BB962C8B-B14F-4D97-AF65-F5344CB8AC3E}">
        <p14:creationId xmlns:p14="http://schemas.microsoft.com/office/powerpoint/2010/main" val="684684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FDA02-5E2C-574B-B373-D84D112A8B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34" y="4123"/>
            <a:ext cx="12183067" cy="6853877"/>
          </a:xfrm>
          <a:prstGeom prst="rect">
            <a:avLst/>
          </a:prstGeom>
        </p:spPr>
      </p:pic>
      <p:pic>
        <p:nvPicPr>
          <p:cNvPr id="6" name="Picture 5">
            <a:extLst>
              <a:ext uri="{FF2B5EF4-FFF2-40B4-BE49-F238E27FC236}">
                <a16:creationId xmlns:a16="http://schemas.microsoft.com/office/drawing/2014/main" id="{F922B0AD-C795-BE40-835F-C915F853E69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8875" y="6193578"/>
            <a:ext cx="2636697" cy="500883"/>
          </a:xfrm>
          <a:prstGeom prst="rect">
            <a:avLst/>
          </a:prstGeom>
        </p:spPr>
      </p:pic>
      <p:sp>
        <p:nvSpPr>
          <p:cNvPr id="7" name="Title 1">
            <a:extLst>
              <a:ext uri="{FF2B5EF4-FFF2-40B4-BE49-F238E27FC236}">
                <a16:creationId xmlns:a16="http://schemas.microsoft.com/office/drawing/2014/main" id="{C95C74D0-1CD2-CA48-B443-C8AB557048DB}"/>
              </a:ext>
            </a:extLst>
          </p:cNvPr>
          <p:cNvSpPr txBox="1">
            <a:spLocks/>
          </p:cNvSpPr>
          <p:nvPr userDrawn="1"/>
        </p:nvSpPr>
        <p:spPr>
          <a:xfrm>
            <a:off x="767432" y="520812"/>
            <a:ext cx="9176867" cy="500883"/>
          </a:xfrm>
          <a:prstGeom prst="rect">
            <a:avLst/>
          </a:prstGeom>
        </p:spPr>
        <p:txBody>
          <a:bodyPr anchor="t" anchorCtr="0"/>
          <a:lstStyle>
            <a:lvl1pPr algn="ctr"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algn="l"/>
            <a:r>
              <a:rPr lang="en-GB" sz="2280" dirty="0">
                <a:solidFill>
                  <a:schemeClr val="bg1"/>
                </a:solidFill>
              </a:rPr>
              <a:t>Acknowledgement of Country</a:t>
            </a:r>
            <a:endParaRPr lang="en-US" sz="2280" dirty="0">
              <a:solidFill>
                <a:schemeClr val="bg1"/>
              </a:solidFill>
            </a:endParaRPr>
          </a:p>
        </p:txBody>
      </p:sp>
      <p:sp>
        <p:nvSpPr>
          <p:cNvPr id="8" name="Subtitle 2">
            <a:extLst>
              <a:ext uri="{FF2B5EF4-FFF2-40B4-BE49-F238E27FC236}">
                <a16:creationId xmlns:a16="http://schemas.microsoft.com/office/drawing/2014/main" id="{559BFF48-EBE1-E14E-A8DA-B1DD2B2211DC}"/>
              </a:ext>
            </a:extLst>
          </p:cNvPr>
          <p:cNvSpPr txBox="1">
            <a:spLocks/>
          </p:cNvSpPr>
          <p:nvPr userDrawn="1"/>
        </p:nvSpPr>
        <p:spPr>
          <a:xfrm>
            <a:off x="1524000" y="1850291"/>
            <a:ext cx="9144000" cy="301620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2736" b="1" kern="1200" dirty="0">
                <a:solidFill>
                  <a:schemeClr val="bg1"/>
                </a:solidFill>
                <a:effectLst/>
                <a:latin typeface="+mj-lt"/>
                <a:ea typeface="+mn-ea"/>
                <a:cs typeface="+mn-cs"/>
              </a:rPr>
              <a:t>WaterRA would like to respectfully acknowledge the Traditional Owners, Custodians and Carers of the lands and waters on which we all live, work and meet.</a:t>
            </a:r>
          </a:p>
          <a:p>
            <a:br>
              <a:rPr lang="en-AU" sz="2736" b="1" kern="1200" dirty="0">
                <a:solidFill>
                  <a:schemeClr val="bg1"/>
                </a:solidFill>
                <a:effectLst/>
                <a:latin typeface="+mj-lt"/>
                <a:ea typeface="+mn-ea"/>
                <a:cs typeface="+mn-cs"/>
              </a:rPr>
            </a:br>
            <a:r>
              <a:rPr lang="en-AU" sz="2736" b="1" kern="1200" dirty="0">
                <a:solidFill>
                  <a:schemeClr val="bg1"/>
                </a:solidFill>
                <a:effectLst/>
                <a:latin typeface="+mj-lt"/>
                <a:ea typeface="+mn-ea"/>
                <a:cs typeface="+mn-cs"/>
              </a:rPr>
              <a:t>We pay our respect to their elders past and present and extend that respect to all Aboriginal and Torres Strait Islander peoples today.</a:t>
            </a:r>
          </a:p>
          <a:p>
            <a:r>
              <a:rPr lang="en-AU" sz="2052" b="1" kern="1200" dirty="0">
                <a:solidFill>
                  <a:schemeClr val="bg1"/>
                </a:solidFill>
                <a:effectLst/>
                <a:latin typeface="+mj-lt"/>
                <a:ea typeface="+mn-ea"/>
                <a:cs typeface="+mn-cs"/>
              </a:rPr>
              <a:t> </a:t>
            </a:r>
          </a:p>
        </p:txBody>
      </p:sp>
      <p:pic>
        <p:nvPicPr>
          <p:cNvPr id="15" name="Picture 14" descr="A close up of a logo&#10;&#10;Description automatically generated">
            <a:extLst>
              <a:ext uri="{FF2B5EF4-FFF2-40B4-BE49-F238E27FC236}">
                <a16:creationId xmlns:a16="http://schemas.microsoft.com/office/drawing/2014/main" id="{8D47A543-E60C-46C2-8753-24DF2031AD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05549" y="213633"/>
            <a:ext cx="1927118" cy="1140608"/>
          </a:xfrm>
          <a:prstGeom prst="rect">
            <a:avLst/>
          </a:prstGeom>
        </p:spPr>
      </p:pic>
      <p:sp>
        <p:nvSpPr>
          <p:cNvPr id="18" name="Freeform: Shape 17">
            <a:extLst>
              <a:ext uri="{FF2B5EF4-FFF2-40B4-BE49-F238E27FC236}">
                <a16:creationId xmlns:a16="http://schemas.microsoft.com/office/drawing/2014/main" id="{00BCCD24-8CA8-4260-AF0E-A7DF98F70FAF}"/>
              </a:ext>
            </a:extLst>
          </p:cNvPr>
          <p:cNvSpPr/>
          <p:nvPr userDrawn="1"/>
        </p:nvSpPr>
        <p:spPr>
          <a:xfrm>
            <a:off x="9310518" y="4384922"/>
            <a:ext cx="2881482" cy="2473080"/>
          </a:xfrm>
          <a:custGeom>
            <a:avLst/>
            <a:gdLst>
              <a:gd name="connsiteX0" fmla="*/ 1638300 w 2527300"/>
              <a:gd name="connsiteY0" fmla="*/ 0 h 2168525"/>
              <a:gd name="connsiteX1" fmla="*/ 2419211 w 2527300"/>
              <a:gd name="connsiteY1" fmla="*/ 197734 h 2168525"/>
              <a:gd name="connsiteX2" fmla="*/ 2527300 w 2527300"/>
              <a:gd name="connsiteY2" fmla="*/ 263400 h 2168525"/>
              <a:gd name="connsiteX3" fmla="*/ 2527300 w 2527300"/>
              <a:gd name="connsiteY3" fmla="*/ 2168525 h 2168525"/>
              <a:gd name="connsiteX4" fmla="*/ 89410 w 2527300"/>
              <a:gd name="connsiteY4" fmla="*/ 2168525 h 2168525"/>
              <a:gd name="connsiteX5" fmla="*/ 73655 w 2527300"/>
              <a:gd name="connsiteY5" fmla="*/ 2125481 h 2168525"/>
              <a:gd name="connsiteX6" fmla="*/ 0 w 2527300"/>
              <a:gd name="connsiteY6" fmla="*/ 1638300 h 2168525"/>
              <a:gd name="connsiteX7" fmla="*/ 1638300 w 2527300"/>
              <a:gd name="connsiteY7" fmla="*/ 0 h 21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300" h="2168525">
                <a:moveTo>
                  <a:pt x="1638300" y="0"/>
                </a:moveTo>
                <a:cubicBezTo>
                  <a:pt x="1921053" y="0"/>
                  <a:pt x="2187075" y="71630"/>
                  <a:pt x="2419211" y="197734"/>
                </a:cubicBezTo>
                <a:lnTo>
                  <a:pt x="2527300" y="263400"/>
                </a:lnTo>
                <a:lnTo>
                  <a:pt x="2527300" y="2168525"/>
                </a:lnTo>
                <a:lnTo>
                  <a:pt x="89410" y="2168525"/>
                </a:lnTo>
                <a:lnTo>
                  <a:pt x="73655" y="2125481"/>
                </a:lnTo>
                <a:cubicBezTo>
                  <a:pt x="25787" y="1971580"/>
                  <a:pt x="0" y="1807952"/>
                  <a:pt x="0" y="1638300"/>
                </a:cubicBezTo>
                <a:cubicBezTo>
                  <a:pt x="0" y="733492"/>
                  <a:pt x="733492" y="0"/>
                  <a:pt x="16383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052"/>
          </a:p>
        </p:txBody>
      </p:sp>
      <p:pic>
        <p:nvPicPr>
          <p:cNvPr id="17" name="Picture 16" descr="Logo, company name&#10;&#10;Description automatically generated">
            <a:extLst>
              <a:ext uri="{FF2B5EF4-FFF2-40B4-BE49-F238E27FC236}">
                <a16:creationId xmlns:a16="http://schemas.microsoft.com/office/drawing/2014/main" id="{A8F72B6B-BC70-40C8-9FAB-00BD12B7C3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93111" y="5308165"/>
            <a:ext cx="1265799" cy="1108170"/>
          </a:xfrm>
          <a:prstGeom prst="rect">
            <a:avLst/>
          </a:prstGeom>
        </p:spPr>
      </p:pic>
    </p:spTree>
    <p:extLst>
      <p:ext uri="{BB962C8B-B14F-4D97-AF65-F5344CB8AC3E}">
        <p14:creationId xmlns:p14="http://schemas.microsoft.com/office/powerpoint/2010/main" val="2695900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EA4E9B-1F39-1443-9E6E-738DDEA1DC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481" y="4120"/>
            <a:ext cx="12183066" cy="6853878"/>
          </a:xfrm>
          <a:prstGeom prst="rect">
            <a:avLst/>
          </a:prstGeom>
        </p:spPr>
      </p:pic>
      <p:sp>
        <p:nvSpPr>
          <p:cNvPr id="6" name="Text Placeholder 2">
            <a:extLst>
              <a:ext uri="{FF2B5EF4-FFF2-40B4-BE49-F238E27FC236}">
                <a16:creationId xmlns:a16="http://schemas.microsoft.com/office/drawing/2014/main" id="{3B98ED85-D427-41E1-ACAD-A40D735D65B3}"/>
              </a:ext>
            </a:extLst>
          </p:cNvPr>
          <p:cNvSpPr>
            <a:spLocks noGrp="1"/>
          </p:cNvSpPr>
          <p:nvPr>
            <p:ph type="body" sz="quarter" idx="10" hasCustomPrompt="1"/>
          </p:nvPr>
        </p:nvSpPr>
        <p:spPr>
          <a:xfrm>
            <a:off x="1491421" y="2125473"/>
            <a:ext cx="5926467" cy="1477331"/>
          </a:xfrm>
          <a:prstGeom prst="rect">
            <a:avLst/>
          </a:prstGeom>
        </p:spPr>
        <p:txBody>
          <a:bodyPr>
            <a:noAutofit/>
          </a:bodyPr>
          <a:lstStyle>
            <a:lvl1pPr>
              <a:defRPr sz="5701" b="1">
                <a:latin typeface="+mn-lt"/>
              </a:defRPr>
            </a:lvl1pPr>
            <a:lvl2pPr marL="521254" indent="0">
              <a:buNone/>
              <a:defRPr/>
            </a:lvl2pPr>
          </a:lstStyle>
          <a:p>
            <a:pPr lvl="0"/>
            <a:r>
              <a:rPr lang="en-GB" dirty="0"/>
              <a:t>Section heading here</a:t>
            </a:r>
          </a:p>
        </p:txBody>
      </p:sp>
      <p:sp>
        <p:nvSpPr>
          <p:cNvPr id="8" name="Text Placeholder 2">
            <a:extLst>
              <a:ext uri="{FF2B5EF4-FFF2-40B4-BE49-F238E27FC236}">
                <a16:creationId xmlns:a16="http://schemas.microsoft.com/office/drawing/2014/main" id="{47B1E994-2A2B-43B8-8B3A-B102157AE542}"/>
              </a:ext>
            </a:extLst>
          </p:cNvPr>
          <p:cNvSpPr>
            <a:spLocks noGrp="1"/>
          </p:cNvSpPr>
          <p:nvPr>
            <p:ph type="body" sz="quarter" idx="11" hasCustomPrompt="1"/>
          </p:nvPr>
        </p:nvSpPr>
        <p:spPr>
          <a:xfrm>
            <a:off x="1491421" y="3956601"/>
            <a:ext cx="5926467" cy="602122"/>
          </a:xfrm>
          <a:prstGeom prst="rect">
            <a:avLst/>
          </a:prstGeom>
        </p:spPr>
        <p:txBody>
          <a:bodyPr>
            <a:noAutofit/>
          </a:bodyPr>
          <a:lstStyle>
            <a:lvl1pPr>
              <a:defRPr sz="2736" b="0">
                <a:latin typeface="+mn-lt"/>
              </a:defRPr>
            </a:lvl1pPr>
            <a:lvl2pPr marL="521254" indent="0">
              <a:buNone/>
              <a:defRPr/>
            </a:lvl2pPr>
          </a:lstStyle>
          <a:p>
            <a:pPr lvl="0"/>
            <a:r>
              <a:rPr lang="en-GB" dirty="0"/>
              <a:t>Sub heading here</a:t>
            </a:r>
          </a:p>
        </p:txBody>
      </p:sp>
      <p:sp>
        <p:nvSpPr>
          <p:cNvPr id="14" name="Freeform: Shape 13">
            <a:extLst>
              <a:ext uri="{FF2B5EF4-FFF2-40B4-BE49-F238E27FC236}">
                <a16:creationId xmlns:a16="http://schemas.microsoft.com/office/drawing/2014/main" id="{4EBE5496-E54E-4092-8F40-446B795C6135}"/>
              </a:ext>
            </a:extLst>
          </p:cNvPr>
          <p:cNvSpPr/>
          <p:nvPr userDrawn="1"/>
        </p:nvSpPr>
        <p:spPr>
          <a:xfrm>
            <a:off x="9744912" y="5167038"/>
            <a:ext cx="2447088" cy="1690964"/>
          </a:xfrm>
          <a:custGeom>
            <a:avLst/>
            <a:gdLst>
              <a:gd name="connsiteX0" fmla="*/ 1371600 w 2146300"/>
              <a:gd name="connsiteY0" fmla="*/ 0 h 1482725"/>
              <a:gd name="connsiteX1" fmla="*/ 2138475 w 2146300"/>
              <a:gd name="connsiteY1" fmla="*/ 234248 h 1482725"/>
              <a:gd name="connsiteX2" fmla="*/ 2146300 w 2146300"/>
              <a:gd name="connsiteY2" fmla="*/ 240100 h 1482725"/>
              <a:gd name="connsiteX3" fmla="*/ 2146300 w 2146300"/>
              <a:gd name="connsiteY3" fmla="*/ 1482725 h 1482725"/>
              <a:gd name="connsiteX4" fmla="*/ 5611 w 2146300"/>
              <a:gd name="connsiteY4" fmla="*/ 1482725 h 1482725"/>
              <a:gd name="connsiteX5" fmla="*/ 0 w 2146300"/>
              <a:gd name="connsiteY5" fmla="*/ 1371600 h 1482725"/>
              <a:gd name="connsiteX6" fmla="*/ 1371600 w 2146300"/>
              <a:gd name="connsiteY6" fmla="*/ 0 h 14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300" h="1482725">
                <a:moveTo>
                  <a:pt x="1371600" y="0"/>
                </a:moveTo>
                <a:cubicBezTo>
                  <a:pt x="1655668" y="0"/>
                  <a:pt x="1919566" y="86356"/>
                  <a:pt x="2138475" y="234248"/>
                </a:cubicBezTo>
                <a:lnTo>
                  <a:pt x="2146300" y="240100"/>
                </a:lnTo>
                <a:lnTo>
                  <a:pt x="2146300" y="1482725"/>
                </a:lnTo>
                <a:lnTo>
                  <a:pt x="5611" y="1482725"/>
                </a:lnTo>
                <a:lnTo>
                  <a:pt x="0" y="1371600"/>
                </a:lnTo>
                <a:cubicBezTo>
                  <a:pt x="0" y="614086"/>
                  <a:pt x="614086" y="0"/>
                  <a:pt x="13716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052"/>
          </a:p>
        </p:txBody>
      </p:sp>
      <p:pic>
        <p:nvPicPr>
          <p:cNvPr id="10" name="Picture 9" descr="A close up of a logo&#10;&#10;Description automatically generated">
            <a:extLst>
              <a:ext uri="{FF2B5EF4-FFF2-40B4-BE49-F238E27FC236}">
                <a16:creationId xmlns:a16="http://schemas.microsoft.com/office/drawing/2014/main" id="{CDF6F01F-E723-4109-820C-8D8514D78A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23" y="133310"/>
            <a:ext cx="1163489" cy="688636"/>
          </a:xfrm>
          <a:prstGeom prst="rect">
            <a:avLst/>
          </a:prstGeom>
        </p:spPr>
      </p:pic>
      <p:pic>
        <p:nvPicPr>
          <p:cNvPr id="11" name="Picture 10" descr="Logo, company name&#10;&#10;Description automatically generated">
            <a:extLst>
              <a:ext uri="{FF2B5EF4-FFF2-40B4-BE49-F238E27FC236}">
                <a16:creationId xmlns:a16="http://schemas.microsoft.com/office/drawing/2014/main" id="{6AC74709-9708-41B0-B73E-FD5C6A3860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1434" y="5775349"/>
            <a:ext cx="786590" cy="688636"/>
          </a:xfrm>
          <a:prstGeom prst="rect">
            <a:avLst/>
          </a:prstGeom>
        </p:spPr>
      </p:pic>
      <p:pic>
        <p:nvPicPr>
          <p:cNvPr id="15" name="Picture 14">
            <a:extLst>
              <a:ext uri="{FF2B5EF4-FFF2-40B4-BE49-F238E27FC236}">
                <a16:creationId xmlns:a16="http://schemas.microsoft.com/office/drawing/2014/main" id="{5A2C74D0-93C2-4ADA-A50B-A4A3D8B0B7B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48875" y="6193578"/>
            <a:ext cx="2636697" cy="500883"/>
          </a:xfrm>
          <a:prstGeom prst="rect">
            <a:avLst/>
          </a:prstGeom>
        </p:spPr>
      </p:pic>
    </p:spTree>
    <p:extLst>
      <p:ext uri="{BB962C8B-B14F-4D97-AF65-F5344CB8AC3E}">
        <p14:creationId xmlns:p14="http://schemas.microsoft.com/office/powerpoint/2010/main" val="243825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FC29154-5560-4F46-A11A-EBC435C0BB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169"/>
            <a:ext cx="12192000" cy="6858903"/>
          </a:xfrm>
          <a:prstGeom prst="rect">
            <a:avLst/>
          </a:prstGeom>
        </p:spPr>
      </p:pic>
      <p:pic>
        <p:nvPicPr>
          <p:cNvPr id="22" name="Picture 21" descr="A close up of a logo&#10;&#10;Description automatically generated">
            <a:extLst>
              <a:ext uri="{FF2B5EF4-FFF2-40B4-BE49-F238E27FC236}">
                <a16:creationId xmlns:a16="http://schemas.microsoft.com/office/drawing/2014/main" id="{75C644C7-8CA6-4244-8881-4A35F924E2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23" y="133310"/>
            <a:ext cx="1163489" cy="688636"/>
          </a:xfrm>
          <a:prstGeom prst="rect">
            <a:avLst/>
          </a:prstGeom>
        </p:spPr>
      </p:pic>
      <p:sp>
        <p:nvSpPr>
          <p:cNvPr id="6" name="Content Placeholder 5">
            <a:extLst>
              <a:ext uri="{FF2B5EF4-FFF2-40B4-BE49-F238E27FC236}">
                <a16:creationId xmlns:a16="http://schemas.microsoft.com/office/drawing/2014/main" id="{17BBD25E-34EE-4FA6-82D2-0EBB181D53D8}"/>
              </a:ext>
            </a:extLst>
          </p:cNvPr>
          <p:cNvSpPr>
            <a:spLocks noGrp="1"/>
          </p:cNvSpPr>
          <p:nvPr>
            <p:ph sz="quarter" idx="10"/>
          </p:nvPr>
        </p:nvSpPr>
        <p:spPr>
          <a:xfrm>
            <a:off x="796390" y="1256455"/>
            <a:ext cx="10894248" cy="4518893"/>
          </a:xfrm>
        </p:spPr>
        <p:txBody>
          <a:bodyPr/>
          <a:lstStyle>
            <a:lvl1pPr>
              <a:defRPr>
                <a:solidFill>
                  <a:srgbClr val="343433"/>
                </a:solidFill>
              </a:defRPr>
            </a:lvl1pPr>
            <a:lvl2pPr>
              <a:defRPr>
                <a:solidFill>
                  <a:srgbClr val="343433"/>
                </a:solidFill>
              </a:defRPr>
            </a:lvl2pPr>
            <a:lvl3pPr>
              <a:defRPr>
                <a:solidFill>
                  <a:srgbClr val="343433"/>
                </a:solidFill>
              </a:defRPr>
            </a:lvl3pPr>
            <a:lvl4pPr>
              <a:defRPr>
                <a:solidFill>
                  <a:srgbClr val="343433"/>
                </a:solidFill>
              </a:defRPr>
            </a:lvl4pPr>
            <a:lvl5pPr>
              <a:defRPr>
                <a:solidFill>
                  <a:srgbClr val="3434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23" name="Picture 22" descr="Logo, company name&#10;&#10;Description automatically generated">
            <a:extLst>
              <a:ext uri="{FF2B5EF4-FFF2-40B4-BE49-F238E27FC236}">
                <a16:creationId xmlns:a16="http://schemas.microsoft.com/office/drawing/2014/main" id="{EC68D8E2-883F-493A-83A5-12013DF94B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1434" y="5775349"/>
            <a:ext cx="786590" cy="688636"/>
          </a:xfrm>
          <a:prstGeom prst="rect">
            <a:avLst/>
          </a:prstGeom>
        </p:spPr>
      </p:pic>
      <p:sp>
        <p:nvSpPr>
          <p:cNvPr id="24" name="Text Placeholder 2">
            <a:extLst>
              <a:ext uri="{FF2B5EF4-FFF2-40B4-BE49-F238E27FC236}">
                <a16:creationId xmlns:a16="http://schemas.microsoft.com/office/drawing/2014/main" id="{2B4CF605-99CB-45A4-BE51-A40B3C843745}"/>
              </a:ext>
            </a:extLst>
          </p:cNvPr>
          <p:cNvSpPr>
            <a:spLocks noGrp="1"/>
          </p:cNvSpPr>
          <p:nvPr>
            <p:ph type="body" sz="quarter" idx="11" hasCustomPrompt="1"/>
          </p:nvPr>
        </p:nvSpPr>
        <p:spPr>
          <a:xfrm>
            <a:off x="796390" y="219824"/>
            <a:ext cx="9730432" cy="428319"/>
          </a:xfrm>
          <a:prstGeom prst="rect">
            <a:avLst/>
          </a:prstGeom>
        </p:spPr>
        <p:txBody>
          <a:bodyPr>
            <a:noAutofit/>
          </a:bodyPr>
          <a:lstStyle>
            <a:lvl1pPr>
              <a:defRPr sz="2280" b="1">
                <a:latin typeface="+mn-lt"/>
              </a:defRPr>
            </a:lvl1pPr>
            <a:lvl2pPr marL="521254" indent="0">
              <a:buNone/>
              <a:defRPr/>
            </a:lvl2pPr>
          </a:lstStyle>
          <a:p>
            <a:pPr lvl="0"/>
            <a:r>
              <a:rPr lang="en-GB" dirty="0"/>
              <a:t>Heading here</a:t>
            </a:r>
          </a:p>
        </p:txBody>
      </p:sp>
    </p:spTree>
    <p:extLst>
      <p:ext uri="{BB962C8B-B14F-4D97-AF65-F5344CB8AC3E}">
        <p14:creationId xmlns:p14="http://schemas.microsoft.com/office/powerpoint/2010/main" val="1059216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image pag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FC29154-5560-4F46-A11A-EBC435C0BB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169"/>
            <a:ext cx="12192000" cy="6858903"/>
          </a:xfrm>
          <a:prstGeom prst="rect">
            <a:avLst/>
          </a:prstGeom>
        </p:spPr>
      </p:pic>
      <p:pic>
        <p:nvPicPr>
          <p:cNvPr id="22" name="Picture 21" descr="A close up of a logo&#10;&#10;Description automatically generated">
            <a:extLst>
              <a:ext uri="{FF2B5EF4-FFF2-40B4-BE49-F238E27FC236}">
                <a16:creationId xmlns:a16="http://schemas.microsoft.com/office/drawing/2014/main" id="{75C644C7-8CA6-4244-8881-4A35F924E2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23" y="133310"/>
            <a:ext cx="1163489" cy="688636"/>
          </a:xfrm>
          <a:prstGeom prst="rect">
            <a:avLst/>
          </a:prstGeom>
        </p:spPr>
      </p:pic>
      <p:sp>
        <p:nvSpPr>
          <p:cNvPr id="6" name="Content Placeholder 5">
            <a:extLst>
              <a:ext uri="{FF2B5EF4-FFF2-40B4-BE49-F238E27FC236}">
                <a16:creationId xmlns:a16="http://schemas.microsoft.com/office/drawing/2014/main" id="{17BBD25E-34EE-4FA6-82D2-0EBB181D53D8}"/>
              </a:ext>
            </a:extLst>
          </p:cNvPr>
          <p:cNvSpPr>
            <a:spLocks noGrp="1"/>
          </p:cNvSpPr>
          <p:nvPr>
            <p:ph sz="quarter" idx="10"/>
          </p:nvPr>
        </p:nvSpPr>
        <p:spPr>
          <a:xfrm>
            <a:off x="796391" y="1256455"/>
            <a:ext cx="4865216" cy="4866501"/>
          </a:xfrm>
        </p:spPr>
        <p:txBody>
          <a:bodyPr/>
          <a:lstStyle>
            <a:lvl1pPr>
              <a:defRPr>
                <a:solidFill>
                  <a:srgbClr val="343433"/>
                </a:solidFill>
              </a:defRPr>
            </a:lvl1pPr>
            <a:lvl2pPr>
              <a:defRPr>
                <a:solidFill>
                  <a:srgbClr val="343433"/>
                </a:solidFill>
              </a:defRPr>
            </a:lvl2pPr>
            <a:lvl3pPr>
              <a:defRPr>
                <a:solidFill>
                  <a:srgbClr val="343433"/>
                </a:solidFill>
              </a:defRPr>
            </a:lvl3pPr>
            <a:lvl4pPr>
              <a:defRPr>
                <a:solidFill>
                  <a:srgbClr val="343433"/>
                </a:solidFill>
              </a:defRPr>
            </a:lvl4pPr>
            <a:lvl5pPr>
              <a:defRPr>
                <a:solidFill>
                  <a:srgbClr val="3434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23" name="Picture 22" descr="Logo, company name&#10;&#10;Description automatically generated">
            <a:extLst>
              <a:ext uri="{FF2B5EF4-FFF2-40B4-BE49-F238E27FC236}">
                <a16:creationId xmlns:a16="http://schemas.microsoft.com/office/drawing/2014/main" id="{EC68D8E2-883F-493A-83A5-12013DF94B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1434" y="5775349"/>
            <a:ext cx="786590" cy="688636"/>
          </a:xfrm>
          <a:prstGeom prst="rect">
            <a:avLst/>
          </a:prstGeom>
        </p:spPr>
      </p:pic>
      <p:sp>
        <p:nvSpPr>
          <p:cNvPr id="24" name="Text Placeholder 2">
            <a:extLst>
              <a:ext uri="{FF2B5EF4-FFF2-40B4-BE49-F238E27FC236}">
                <a16:creationId xmlns:a16="http://schemas.microsoft.com/office/drawing/2014/main" id="{2B4CF605-99CB-45A4-BE51-A40B3C843745}"/>
              </a:ext>
            </a:extLst>
          </p:cNvPr>
          <p:cNvSpPr>
            <a:spLocks noGrp="1"/>
          </p:cNvSpPr>
          <p:nvPr>
            <p:ph type="body" sz="quarter" idx="11" hasCustomPrompt="1"/>
          </p:nvPr>
        </p:nvSpPr>
        <p:spPr>
          <a:xfrm>
            <a:off x="796390" y="219824"/>
            <a:ext cx="9730432" cy="428319"/>
          </a:xfrm>
          <a:prstGeom prst="rect">
            <a:avLst/>
          </a:prstGeom>
        </p:spPr>
        <p:txBody>
          <a:bodyPr>
            <a:noAutofit/>
          </a:bodyPr>
          <a:lstStyle>
            <a:lvl1pPr>
              <a:defRPr sz="2280" b="1">
                <a:latin typeface="+mn-lt"/>
              </a:defRPr>
            </a:lvl1pPr>
            <a:lvl2pPr marL="521254" indent="0">
              <a:buNone/>
              <a:defRPr/>
            </a:lvl2pPr>
          </a:lstStyle>
          <a:p>
            <a:pPr lvl="0"/>
            <a:r>
              <a:rPr lang="en-GB" dirty="0"/>
              <a:t>Heading here</a:t>
            </a:r>
          </a:p>
        </p:txBody>
      </p:sp>
      <p:sp>
        <p:nvSpPr>
          <p:cNvPr id="3" name="Content Placeholder 2">
            <a:extLst>
              <a:ext uri="{FF2B5EF4-FFF2-40B4-BE49-F238E27FC236}">
                <a16:creationId xmlns:a16="http://schemas.microsoft.com/office/drawing/2014/main" id="{FC7B9E85-7DB1-474A-B926-B3C790AF92B7}"/>
              </a:ext>
            </a:extLst>
          </p:cNvPr>
          <p:cNvSpPr>
            <a:spLocks noGrp="1"/>
          </p:cNvSpPr>
          <p:nvPr>
            <p:ph sz="quarter" idx="12"/>
          </p:nvPr>
        </p:nvSpPr>
        <p:spPr>
          <a:xfrm>
            <a:off x="6096000" y="1647513"/>
            <a:ext cx="5212732" cy="3562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2735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 and A page">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206D6E13-33E1-1F40-B142-739A94D3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6840" cy="6861628"/>
          </a:xfrm>
          <a:prstGeom prst="rect">
            <a:avLst/>
          </a:prstGeom>
        </p:spPr>
      </p:pic>
      <p:pic>
        <p:nvPicPr>
          <p:cNvPr id="11" name="Picture 10">
            <a:extLst>
              <a:ext uri="{FF2B5EF4-FFF2-40B4-BE49-F238E27FC236}">
                <a16:creationId xmlns:a16="http://schemas.microsoft.com/office/drawing/2014/main" id="{239030A9-C433-D24D-B94B-26D7AE56419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8875" y="6193578"/>
            <a:ext cx="2636697" cy="500883"/>
          </a:xfrm>
          <a:prstGeom prst="rect">
            <a:avLst/>
          </a:prstGeom>
        </p:spPr>
      </p:pic>
      <p:sp>
        <p:nvSpPr>
          <p:cNvPr id="2" name="TextBox 1">
            <a:extLst>
              <a:ext uri="{FF2B5EF4-FFF2-40B4-BE49-F238E27FC236}">
                <a16:creationId xmlns:a16="http://schemas.microsoft.com/office/drawing/2014/main" id="{D65EE42B-BF59-124D-8EDD-38C2BB1156A4}"/>
              </a:ext>
            </a:extLst>
          </p:cNvPr>
          <p:cNvSpPr txBox="1"/>
          <p:nvPr userDrawn="1"/>
        </p:nvSpPr>
        <p:spPr>
          <a:xfrm>
            <a:off x="7240" y="2994491"/>
            <a:ext cx="12170280" cy="969624"/>
          </a:xfrm>
          <a:prstGeom prst="rect">
            <a:avLst/>
          </a:prstGeom>
          <a:noFill/>
        </p:spPr>
        <p:txBody>
          <a:bodyPr wrap="square" rtlCol="0">
            <a:spAutoFit/>
          </a:bodyPr>
          <a:lstStyle/>
          <a:p>
            <a:pPr algn="ctr"/>
            <a:r>
              <a:rPr lang="en-US" sz="5701" b="1" dirty="0">
                <a:solidFill>
                  <a:schemeClr val="bg1"/>
                </a:solidFill>
              </a:rPr>
              <a:t>Q&amp;A</a:t>
            </a:r>
          </a:p>
        </p:txBody>
      </p:sp>
      <p:pic>
        <p:nvPicPr>
          <p:cNvPr id="9" name="Picture 8" descr="A close up of a logo&#10;&#10;Description automatically generated">
            <a:extLst>
              <a:ext uri="{FF2B5EF4-FFF2-40B4-BE49-F238E27FC236}">
                <a16:creationId xmlns:a16="http://schemas.microsoft.com/office/drawing/2014/main" id="{8F7FA85C-3D50-425F-A518-FE6A9CCB8A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6823" y="133310"/>
            <a:ext cx="1163489" cy="688636"/>
          </a:xfrm>
          <a:prstGeom prst="rect">
            <a:avLst/>
          </a:prstGeom>
        </p:spPr>
      </p:pic>
      <p:sp>
        <p:nvSpPr>
          <p:cNvPr id="12" name="Freeform: Shape 11">
            <a:extLst>
              <a:ext uri="{FF2B5EF4-FFF2-40B4-BE49-F238E27FC236}">
                <a16:creationId xmlns:a16="http://schemas.microsoft.com/office/drawing/2014/main" id="{C3739E73-080E-4FD9-A6A2-D5D830B0A5EE}"/>
              </a:ext>
            </a:extLst>
          </p:cNvPr>
          <p:cNvSpPr/>
          <p:nvPr userDrawn="1"/>
        </p:nvSpPr>
        <p:spPr>
          <a:xfrm>
            <a:off x="9744912" y="5167038"/>
            <a:ext cx="2447088" cy="1690964"/>
          </a:xfrm>
          <a:custGeom>
            <a:avLst/>
            <a:gdLst>
              <a:gd name="connsiteX0" fmla="*/ 1371600 w 2146300"/>
              <a:gd name="connsiteY0" fmla="*/ 0 h 1482725"/>
              <a:gd name="connsiteX1" fmla="*/ 2138475 w 2146300"/>
              <a:gd name="connsiteY1" fmla="*/ 234248 h 1482725"/>
              <a:gd name="connsiteX2" fmla="*/ 2146300 w 2146300"/>
              <a:gd name="connsiteY2" fmla="*/ 240100 h 1482725"/>
              <a:gd name="connsiteX3" fmla="*/ 2146300 w 2146300"/>
              <a:gd name="connsiteY3" fmla="*/ 1482725 h 1482725"/>
              <a:gd name="connsiteX4" fmla="*/ 5611 w 2146300"/>
              <a:gd name="connsiteY4" fmla="*/ 1482725 h 1482725"/>
              <a:gd name="connsiteX5" fmla="*/ 0 w 2146300"/>
              <a:gd name="connsiteY5" fmla="*/ 1371600 h 1482725"/>
              <a:gd name="connsiteX6" fmla="*/ 1371600 w 2146300"/>
              <a:gd name="connsiteY6" fmla="*/ 0 h 14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300" h="1482725">
                <a:moveTo>
                  <a:pt x="1371600" y="0"/>
                </a:moveTo>
                <a:cubicBezTo>
                  <a:pt x="1655668" y="0"/>
                  <a:pt x="1919566" y="86356"/>
                  <a:pt x="2138475" y="234248"/>
                </a:cubicBezTo>
                <a:lnTo>
                  <a:pt x="2146300" y="240100"/>
                </a:lnTo>
                <a:lnTo>
                  <a:pt x="2146300" y="1482725"/>
                </a:lnTo>
                <a:lnTo>
                  <a:pt x="5611" y="1482725"/>
                </a:lnTo>
                <a:lnTo>
                  <a:pt x="0" y="1371600"/>
                </a:lnTo>
                <a:cubicBezTo>
                  <a:pt x="0" y="614086"/>
                  <a:pt x="614086" y="0"/>
                  <a:pt x="13716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052"/>
          </a:p>
        </p:txBody>
      </p:sp>
      <p:pic>
        <p:nvPicPr>
          <p:cNvPr id="14" name="Picture 13" descr="Logo, company name&#10;&#10;Description automatically generated">
            <a:extLst>
              <a:ext uri="{FF2B5EF4-FFF2-40B4-BE49-F238E27FC236}">
                <a16:creationId xmlns:a16="http://schemas.microsoft.com/office/drawing/2014/main" id="{80022A21-CB62-4712-AB90-D1ED1B46C2D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1434" y="5775349"/>
            <a:ext cx="786590" cy="688636"/>
          </a:xfrm>
          <a:prstGeom prst="rect">
            <a:avLst/>
          </a:prstGeom>
        </p:spPr>
      </p:pic>
    </p:spTree>
    <p:extLst>
      <p:ext uri="{BB962C8B-B14F-4D97-AF65-F5344CB8AC3E}">
        <p14:creationId xmlns:p14="http://schemas.microsoft.com/office/powerpoint/2010/main" val="2206114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ed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FDA02-5E2C-574B-B373-D84D112A8B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34" y="4123"/>
            <a:ext cx="12183066" cy="6853877"/>
          </a:xfrm>
          <a:prstGeom prst="rect">
            <a:avLst/>
          </a:prstGeom>
        </p:spPr>
      </p:pic>
      <p:pic>
        <p:nvPicPr>
          <p:cNvPr id="7" name="Picture 6" descr="A close up of a logo&#10;&#10;Description automatically generated">
            <a:extLst>
              <a:ext uri="{FF2B5EF4-FFF2-40B4-BE49-F238E27FC236}">
                <a16:creationId xmlns:a16="http://schemas.microsoft.com/office/drawing/2014/main" id="{EBF08C16-42B0-45CC-9FA9-481BDD3538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23" y="133310"/>
            <a:ext cx="1163489" cy="688636"/>
          </a:xfrm>
          <a:prstGeom prst="rect">
            <a:avLst/>
          </a:prstGeom>
        </p:spPr>
      </p:pic>
      <p:sp>
        <p:nvSpPr>
          <p:cNvPr id="10" name="Freeform: Shape 9">
            <a:extLst>
              <a:ext uri="{FF2B5EF4-FFF2-40B4-BE49-F238E27FC236}">
                <a16:creationId xmlns:a16="http://schemas.microsoft.com/office/drawing/2014/main" id="{E578C6C9-202E-43AA-98F6-3A34259D162C}"/>
              </a:ext>
            </a:extLst>
          </p:cNvPr>
          <p:cNvSpPr/>
          <p:nvPr userDrawn="1"/>
        </p:nvSpPr>
        <p:spPr>
          <a:xfrm>
            <a:off x="9744912" y="5167038"/>
            <a:ext cx="2447088" cy="1690964"/>
          </a:xfrm>
          <a:custGeom>
            <a:avLst/>
            <a:gdLst>
              <a:gd name="connsiteX0" fmla="*/ 1371600 w 2146300"/>
              <a:gd name="connsiteY0" fmla="*/ 0 h 1482725"/>
              <a:gd name="connsiteX1" fmla="*/ 2138475 w 2146300"/>
              <a:gd name="connsiteY1" fmla="*/ 234248 h 1482725"/>
              <a:gd name="connsiteX2" fmla="*/ 2146300 w 2146300"/>
              <a:gd name="connsiteY2" fmla="*/ 240100 h 1482725"/>
              <a:gd name="connsiteX3" fmla="*/ 2146300 w 2146300"/>
              <a:gd name="connsiteY3" fmla="*/ 1482725 h 1482725"/>
              <a:gd name="connsiteX4" fmla="*/ 5611 w 2146300"/>
              <a:gd name="connsiteY4" fmla="*/ 1482725 h 1482725"/>
              <a:gd name="connsiteX5" fmla="*/ 0 w 2146300"/>
              <a:gd name="connsiteY5" fmla="*/ 1371600 h 1482725"/>
              <a:gd name="connsiteX6" fmla="*/ 1371600 w 2146300"/>
              <a:gd name="connsiteY6" fmla="*/ 0 h 14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300" h="1482725">
                <a:moveTo>
                  <a:pt x="1371600" y="0"/>
                </a:moveTo>
                <a:cubicBezTo>
                  <a:pt x="1655668" y="0"/>
                  <a:pt x="1919566" y="86356"/>
                  <a:pt x="2138475" y="234248"/>
                </a:cubicBezTo>
                <a:lnTo>
                  <a:pt x="2146300" y="240100"/>
                </a:lnTo>
                <a:lnTo>
                  <a:pt x="2146300" y="1482725"/>
                </a:lnTo>
                <a:lnTo>
                  <a:pt x="5611" y="1482725"/>
                </a:lnTo>
                <a:lnTo>
                  <a:pt x="0" y="1371600"/>
                </a:lnTo>
                <a:cubicBezTo>
                  <a:pt x="0" y="614086"/>
                  <a:pt x="614086" y="0"/>
                  <a:pt x="13716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052"/>
          </a:p>
        </p:txBody>
      </p:sp>
      <p:pic>
        <p:nvPicPr>
          <p:cNvPr id="11" name="Picture 10" descr="Logo, company name&#10;&#10;Description automatically generated">
            <a:extLst>
              <a:ext uri="{FF2B5EF4-FFF2-40B4-BE49-F238E27FC236}">
                <a16:creationId xmlns:a16="http://schemas.microsoft.com/office/drawing/2014/main" id="{30376EC8-F97B-47D1-825F-E373CDC0DDD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1434" y="5775349"/>
            <a:ext cx="786590" cy="688636"/>
          </a:xfrm>
          <a:prstGeom prst="rect">
            <a:avLst/>
          </a:prstGeom>
        </p:spPr>
      </p:pic>
      <p:pic>
        <p:nvPicPr>
          <p:cNvPr id="12" name="Picture 11">
            <a:extLst>
              <a:ext uri="{FF2B5EF4-FFF2-40B4-BE49-F238E27FC236}">
                <a16:creationId xmlns:a16="http://schemas.microsoft.com/office/drawing/2014/main" id="{9EA08911-37F5-4A82-B9FC-5422F3EC681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48875" y="6193578"/>
            <a:ext cx="2636697" cy="500883"/>
          </a:xfrm>
          <a:prstGeom prst="rect">
            <a:avLst/>
          </a:prstGeom>
        </p:spPr>
      </p:pic>
      <p:sp>
        <p:nvSpPr>
          <p:cNvPr id="13" name="Content Placeholder 5">
            <a:extLst>
              <a:ext uri="{FF2B5EF4-FFF2-40B4-BE49-F238E27FC236}">
                <a16:creationId xmlns:a16="http://schemas.microsoft.com/office/drawing/2014/main" id="{F6318E1C-8D33-4208-8A57-842BDED12D0C}"/>
              </a:ext>
            </a:extLst>
          </p:cNvPr>
          <p:cNvSpPr>
            <a:spLocks noGrp="1"/>
          </p:cNvSpPr>
          <p:nvPr>
            <p:ph sz="quarter" idx="10"/>
          </p:nvPr>
        </p:nvSpPr>
        <p:spPr>
          <a:xfrm>
            <a:off x="796390" y="1256455"/>
            <a:ext cx="10894248" cy="45188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ext Placeholder 2">
            <a:extLst>
              <a:ext uri="{FF2B5EF4-FFF2-40B4-BE49-F238E27FC236}">
                <a16:creationId xmlns:a16="http://schemas.microsoft.com/office/drawing/2014/main" id="{6F3FD67C-2BF9-4E8B-935D-1897F5535752}"/>
              </a:ext>
            </a:extLst>
          </p:cNvPr>
          <p:cNvSpPr>
            <a:spLocks noGrp="1"/>
          </p:cNvSpPr>
          <p:nvPr>
            <p:ph type="body" sz="quarter" idx="11" hasCustomPrompt="1"/>
          </p:nvPr>
        </p:nvSpPr>
        <p:spPr>
          <a:xfrm>
            <a:off x="796390" y="219824"/>
            <a:ext cx="9730432" cy="428319"/>
          </a:xfrm>
          <a:prstGeom prst="rect">
            <a:avLst/>
          </a:prstGeom>
        </p:spPr>
        <p:txBody>
          <a:bodyPr>
            <a:noAutofit/>
          </a:bodyPr>
          <a:lstStyle>
            <a:lvl1pPr>
              <a:defRPr sz="2280" b="1">
                <a:latin typeface="+mn-lt"/>
              </a:defRPr>
            </a:lvl1pPr>
            <a:lvl2pPr marL="521254" indent="0">
              <a:buNone/>
              <a:defRPr/>
            </a:lvl2pPr>
          </a:lstStyle>
          <a:p>
            <a:pPr lvl="0"/>
            <a:r>
              <a:rPr lang="en-GB" dirty="0"/>
              <a:t>Heading here</a:t>
            </a:r>
          </a:p>
        </p:txBody>
      </p:sp>
    </p:spTree>
    <p:extLst>
      <p:ext uri="{BB962C8B-B14F-4D97-AF65-F5344CB8AC3E}">
        <p14:creationId xmlns:p14="http://schemas.microsoft.com/office/powerpoint/2010/main" val="2235621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77B81F-AA27-D74B-8928-A80E36F121C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481" y="4120"/>
            <a:ext cx="12183066" cy="6853878"/>
          </a:xfrm>
          <a:prstGeom prst="rect">
            <a:avLst/>
          </a:prstGeom>
        </p:spPr>
      </p:pic>
      <p:pic>
        <p:nvPicPr>
          <p:cNvPr id="3" name="Picture 2">
            <a:extLst>
              <a:ext uri="{FF2B5EF4-FFF2-40B4-BE49-F238E27FC236}">
                <a16:creationId xmlns:a16="http://schemas.microsoft.com/office/drawing/2014/main" id="{33BB9987-5F33-2545-8787-6D519A27B2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485" y="5450383"/>
            <a:ext cx="5433031" cy="708844"/>
          </a:xfrm>
          <a:prstGeom prst="rect">
            <a:avLst/>
          </a:prstGeom>
        </p:spPr>
      </p:pic>
      <p:sp>
        <p:nvSpPr>
          <p:cNvPr id="8" name="Title 1">
            <a:extLst>
              <a:ext uri="{FF2B5EF4-FFF2-40B4-BE49-F238E27FC236}">
                <a16:creationId xmlns:a16="http://schemas.microsoft.com/office/drawing/2014/main" id="{D6D7B920-D5D6-454B-B98C-F49ABB0F22E8}"/>
              </a:ext>
            </a:extLst>
          </p:cNvPr>
          <p:cNvSpPr txBox="1">
            <a:spLocks/>
          </p:cNvSpPr>
          <p:nvPr userDrawn="1"/>
        </p:nvSpPr>
        <p:spPr>
          <a:xfrm>
            <a:off x="709511" y="2820688"/>
            <a:ext cx="3790090" cy="1086336"/>
          </a:xfrm>
          <a:prstGeom prst="rect">
            <a:avLst/>
          </a:prstGeom>
        </p:spPr>
        <p:txBody>
          <a:bodyPr anchor="t" anchorCtr="0"/>
          <a:lstStyle>
            <a:lvl1pPr algn="ctr"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en-GB" sz="5701" dirty="0">
                <a:solidFill>
                  <a:schemeClr val="bg1"/>
                </a:solidFill>
              </a:rPr>
              <a:t>Thank you</a:t>
            </a:r>
            <a:endParaRPr lang="en-US" sz="5701" dirty="0">
              <a:solidFill>
                <a:schemeClr val="bg1"/>
              </a:solidFill>
            </a:endParaRPr>
          </a:p>
        </p:txBody>
      </p:sp>
      <p:pic>
        <p:nvPicPr>
          <p:cNvPr id="11" name="Picture 10" descr="A close up of a logo&#10;&#10;Description automatically generated">
            <a:extLst>
              <a:ext uri="{FF2B5EF4-FFF2-40B4-BE49-F238E27FC236}">
                <a16:creationId xmlns:a16="http://schemas.microsoft.com/office/drawing/2014/main" id="{40D91A41-6298-4608-BFBC-08A630146C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05549" y="213633"/>
            <a:ext cx="1927118" cy="1140608"/>
          </a:xfrm>
          <a:prstGeom prst="rect">
            <a:avLst/>
          </a:prstGeom>
        </p:spPr>
      </p:pic>
      <p:sp>
        <p:nvSpPr>
          <p:cNvPr id="14" name="Freeform: Shape 13">
            <a:extLst>
              <a:ext uri="{FF2B5EF4-FFF2-40B4-BE49-F238E27FC236}">
                <a16:creationId xmlns:a16="http://schemas.microsoft.com/office/drawing/2014/main" id="{D4AAE34F-B671-4366-8826-350884273E3C}"/>
              </a:ext>
            </a:extLst>
          </p:cNvPr>
          <p:cNvSpPr/>
          <p:nvPr userDrawn="1"/>
        </p:nvSpPr>
        <p:spPr>
          <a:xfrm>
            <a:off x="9310518" y="4384922"/>
            <a:ext cx="2881482" cy="2473080"/>
          </a:xfrm>
          <a:custGeom>
            <a:avLst/>
            <a:gdLst>
              <a:gd name="connsiteX0" fmla="*/ 1638300 w 2527300"/>
              <a:gd name="connsiteY0" fmla="*/ 0 h 2168525"/>
              <a:gd name="connsiteX1" fmla="*/ 2419211 w 2527300"/>
              <a:gd name="connsiteY1" fmla="*/ 197734 h 2168525"/>
              <a:gd name="connsiteX2" fmla="*/ 2527300 w 2527300"/>
              <a:gd name="connsiteY2" fmla="*/ 263400 h 2168525"/>
              <a:gd name="connsiteX3" fmla="*/ 2527300 w 2527300"/>
              <a:gd name="connsiteY3" fmla="*/ 2168525 h 2168525"/>
              <a:gd name="connsiteX4" fmla="*/ 89410 w 2527300"/>
              <a:gd name="connsiteY4" fmla="*/ 2168525 h 2168525"/>
              <a:gd name="connsiteX5" fmla="*/ 73655 w 2527300"/>
              <a:gd name="connsiteY5" fmla="*/ 2125481 h 2168525"/>
              <a:gd name="connsiteX6" fmla="*/ 0 w 2527300"/>
              <a:gd name="connsiteY6" fmla="*/ 1638300 h 2168525"/>
              <a:gd name="connsiteX7" fmla="*/ 1638300 w 2527300"/>
              <a:gd name="connsiteY7" fmla="*/ 0 h 21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300" h="2168525">
                <a:moveTo>
                  <a:pt x="1638300" y="0"/>
                </a:moveTo>
                <a:cubicBezTo>
                  <a:pt x="1921053" y="0"/>
                  <a:pt x="2187075" y="71630"/>
                  <a:pt x="2419211" y="197734"/>
                </a:cubicBezTo>
                <a:lnTo>
                  <a:pt x="2527300" y="263400"/>
                </a:lnTo>
                <a:lnTo>
                  <a:pt x="2527300" y="2168525"/>
                </a:lnTo>
                <a:lnTo>
                  <a:pt x="89410" y="2168525"/>
                </a:lnTo>
                <a:lnTo>
                  <a:pt x="73655" y="2125481"/>
                </a:lnTo>
                <a:cubicBezTo>
                  <a:pt x="25787" y="1971580"/>
                  <a:pt x="0" y="1807952"/>
                  <a:pt x="0" y="1638300"/>
                </a:cubicBezTo>
                <a:cubicBezTo>
                  <a:pt x="0" y="733492"/>
                  <a:pt x="733492" y="0"/>
                  <a:pt x="16383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052"/>
          </a:p>
        </p:txBody>
      </p:sp>
      <p:pic>
        <p:nvPicPr>
          <p:cNvPr id="15" name="Picture 14" descr="Logo, company name&#10;&#10;Description automatically generated">
            <a:extLst>
              <a:ext uri="{FF2B5EF4-FFF2-40B4-BE49-F238E27FC236}">
                <a16:creationId xmlns:a16="http://schemas.microsoft.com/office/drawing/2014/main" id="{0B5329B8-D1E4-4432-BA86-618E704A828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93111" y="5308165"/>
            <a:ext cx="1265799" cy="1108170"/>
          </a:xfrm>
          <a:prstGeom prst="rect">
            <a:avLst/>
          </a:prstGeom>
        </p:spPr>
      </p:pic>
    </p:spTree>
    <p:extLst>
      <p:ext uri="{BB962C8B-B14F-4D97-AF65-F5344CB8AC3E}">
        <p14:creationId xmlns:p14="http://schemas.microsoft.com/office/powerpoint/2010/main" val="386162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83A9-87E8-E548-91A2-2C364C2B6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3FAB6-18C6-D149-A1BF-C7B3DA6CFB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AA178-BD19-2245-9723-B8F18881B004}"/>
              </a:ext>
            </a:extLst>
          </p:cNvPr>
          <p:cNvSpPr>
            <a:spLocks noGrp="1"/>
          </p:cNvSpPr>
          <p:nvPr>
            <p:ph type="dt" sz="half" idx="10"/>
          </p:nvPr>
        </p:nvSpPr>
        <p:spPr/>
        <p:txBody>
          <a:bodyPr/>
          <a:lstStyle/>
          <a:p>
            <a:fld id="{C6473686-D466-D648-9F5B-23A001FDBF64}" type="datetimeFigureOut">
              <a:rPr lang="en-US" smtClean="0"/>
              <a:t>10/30/2024</a:t>
            </a:fld>
            <a:endParaRPr lang="en-US"/>
          </a:p>
        </p:txBody>
      </p:sp>
      <p:sp>
        <p:nvSpPr>
          <p:cNvPr id="5" name="Footer Placeholder 4">
            <a:extLst>
              <a:ext uri="{FF2B5EF4-FFF2-40B4-BE49-F238E27FC236}">
                <a16:creationId xmlns:a16="http://schemas.microsoft.com/office/drawing/2014/main" id="{DCA74822-7753-864C-8FDB-8508B6508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0F272-D4A0-8C4A-AB64-98B11206A45E}"/>
              </a:ext>
            </a:extLst>
          </p:cNvPr>
          <p:cNvSpPr>
            <a:spLocks noGrp="1"/>
          </p:cNvSpPr>
          <p:nvPr>
            <p:ph type="sldNum" sz="quarter" idx="12"/>
          </p:nvPr>
        </p:nvSpPr>
        <p:spPr/>
        <p:txBody>
          <a:bodyPr/>
          <a:lstStyle/>
          <a:p>
            <a:fld id="{0557FABC-73F0-D044-B50F-F5BB346D6594}" type="slidenum">
              <a:rPr lang="en-US" smtClean="0"/>
              <a:t>‹#›</a:t>
            </a:fld>
            <a:endParaRPr lang="en-US"/>
          </a:p>
        </p:txBody>
      </p:sp>
    </p:spTree>
    <p:extLst>
      <p:ext uri="{BB962C8B-B14F-4D97-AF65-F5344CB8AC3E}">
        <p14:creationId xmlns:p14="http://schemas.microsoft.com/office/powerpoint/2010/main" val="451513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709AB3-0CCF-3846-8ACA-BD74C6BFF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5" name="Title Placeholder 1">
            <a:extLst>
              <a:ext uri="{FF2B5EF4-FFF2-40B4-BE49-F238E27FC236}">
                <a16:creationId xmlns:a16="http://schemas.microsoft.com/office/drawing/2014/main" id="{B844EC71-E4BC-9E44-A3ED-9C5B524A3F3F}"/>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9489BEFC-06B4-E54F-A4D4-3D13A5F93CAB}"/>
              </a:ext>
            </a:extLst>
          </p:cNvPr>
          <p:cNvSpPr>
            <a:spLocks noGrp="1"/>
          </p:cNvSpPr>
          <p:nvPr>
            <p:ph type="body" sz="quarter" idx="10" hasCustomPrompt="1"/>
          </p:nvPr>
        </p:nvSpPr>
        <p:spPr>
          <a:xfrm>
            <a:off x="838020" y="1777866"/>
            <a:ext cx="10644470" cy="4171286"/>
          </a:xfrm>
        </p:spPr>
        <p:txBody>
          <a:bodyPr/>
          <a:lstStyle/>
          <a:p>
            <a:pPr lvl="0"/>
            <a:r>
              <a:rPr lang="en-GB" dirty="0"/>
              <a:t>Single column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82845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502137-B4D7-7242-A4F6-AC16193275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5" name="Title Placeholder 1">
            <a:extLst>
              <a:ext uri="{FF2B5EF4-FFF2-40B4-BE49-F238E27FC236}">
                <a16:creationId xmlns:a16="http://schemas.microsoft.com/office/drawing/2014/main" id="{5DF9A189-E883-844B-A1CB-692721CA0252}"/>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9" name="Text Placeholder 2">
            <a:extLst>
              <a:ext uri="{FF2B5EF4-FFF2-40B4-BE49-F238E27FC236}">
                <a16:creationId xmlns:a16="http://schemas.microsoft.com/office/drawing/2014/main" id="{356BC04D-82C8-604C-A582-874984B71C95}"/>
              </a:ext>
            </a:extLst>
          </p:cNvPr>
          <p:cNvSpPr>
            <a:spLocks noGrp="1"/>
          </p:cNvSpPr>
          <p:nvPr>
            <p:ph idx="1" hasCustomPrompt="1"/>
          </p:nvPr>
        </p:nvSpPr>
        <p:spPr>
          <a:xfrm>
            <a:off x="838019" y="1777866"/>
            <a:ext cx="10515962" cy="4352332"/>
          </a:xfrm>
          <a:prstGeom prst="rect">
            <a:avLst/>
          </a:prstGeom>
        </p:spPr>
        <p:txBody>
          <a:bodyPr vert="horz" lIns="90000" tIns="45720" rIns="91440" bIns="45720" rtlCol="0">
            <a:normAutofit/>
          </a:bodyPr>
          <a:lstStyle/>
          <a:p>
            <a:pPr lvl="0"/>
            <a:r>
              <a:rPr lang="en-GB" dirty="0"/>
              <a:t>Two column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62004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single text box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502137-B4D7-7242-A4F6-AC16193275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10" name="Title Placeholder 1">
            <a:extLst>
              <a:ext uri="{FF2B5EF4-FFF2-40B4-BE49-F238E27FC236}">
                <a16:creationId xmlns:a16="http://schemas.microsoft.com/office/drawing/2014/main" id="{EE6E5645-B9EF-2A4D-A8E2-975FAE78B0CB}"/>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11" name="Text Placeholder 3">
            <a:extLst>
              <a:ext uri="{FF2B5EF4-FFF2-40B4-BE49-F238E27FC236}">
                <a16:creationId xmlns:a16="http://schemas.microsoft.com/office/drawing/2014/main" id="{1B929493-69E5-324A-87D9-A25B4903A55F}"/>
              </a:ext>
            </a:extLst>
          </p:cNvPr>
          <p:cNvSpPr>
            <a:spLocks noGrp="1"/>
          </p:cNvSpPr>
          <p:nvPr>
            <p:ph type="body" sz="quarter" idx="10" hasCustomPrompt="1"/>
          </p:nvPr>
        </p:nvSpPr>
        <p:spPr>
          <a:xfrm>
            <a:off x="838020" y="1777866"/>
            <a:ext cx="5084223" cy="4171286"/>
          </a:xfrm>
        </p:spPr>
        <p:txBody>
          <a:bodyPr/>
          <a:lstStyle/>
          <a:p>
            <a:pPr lvl="0"/>
            <a:r>
              <a:rPr lang="en-GB" dirty="0"/>
              <a:t>Text box 1</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3">
            <a:extLst>
              <a:ext uri="{FF2B5EF4-FFF2-40B4-BE49-F238E27FC236}">
                <a16:creationId xmlns:a16="http://schemas.microsoft.com/office/drawing/2014/main" id="{466B0D79-C09B-B242-9F6D-A1F2B18A5C6D}"/>
              </a:ext>
            </a:extLst>
          </p:cNvPr>
          <p:cNvSpPr>
            <a:spLocks noGrp="1"/>
          </p:cNvSpPr>
          <p:nvPr>
            <p:ph type="body" sz="quarter" idx="11" hasCustomPrompt="1"/>
          </p:nvPr>
        </p:nvSpPr>
        <p:spPr>
          <a:xfrm>
            <a:off x="6137630" y="1774245"/>
            <a:ext cx="5084223" cy="4171286"/>
          </a:xfrm>
        </p:spPr>
        <p:txBody>
          <a:bodyPr/>
          <a:lstStyle/>
          <a:p>
            <a:pPr lvl="0"/>
            <a:r>
              <a:rPr lang="en-GB" dirty="0"/>
              <a:t>Text box 2</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38715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71B93E-9BC7-6C47-A44E-7E859FD7C9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9" name="Title Placeholder 1">
            <a:extLst>
              <a:ext uri="{FF2B5EF4-FFF2-40B4-BE49-F238E27FC236}">
                <a16:creationId xmlns:a16="http://schemas.microsoft.com/office/drawing/2014/main" id="{0D052B0F-752F-D249-B525-49A178D87F44}"/>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10" name="Text Placeholder 3">
            <a:extLst>
              <a:ext uri="{FF2B5EF4-FFF2-40B4-BE49-F238E27FC236}">
                <a16:creationId xmlns:a16="http://schemas.microsoft.com/office/drawing/2014/main" id="{EF1ECC0F-EC65-3742-B3ED-62F4B9DD6FFA}"/>
              </a:ext>
            </a:extLst>
          </p:cNvPr>
          <p:cNvSpPr>
            <a:spLocks noGrp="1"/>
          </p:cNvSpPr>
          <p:nvPr>
            <p:ph type="body" sz="quarter" idx="11" hasCustomPrompt="1"/>
          </p:nvPr>
        </p:nvSpPr>
        <p:spPr>
          <a:xfrm>
            <a:off x="838020" y="1777866"/>
            <a:ext cx="10644470" cy="4171286"/>
          </a:xfrm>
        </p:spPr>
        <p:txBody>
          <a:bodyPr numCol="3"/>
          <a:lstStyle/>
          <a:p>
            <a:pPr lvl="0"/>
            <a:r>
              <a:rPr lang="en-GB" dirty="0"/>
              <a:t>Three column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34013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sp>
        <p:nvSpPr>
          <p:cNvPr id="13" name="Picture Placeholder 11">
            <a:extLst>
              <a:ext uri="{FF2B5EF4-FFF2-40B4-BE49-F238E27FC236}">
                <a16:creationId xmlns:a16="http://schemas.microsoft.com/office/drawing/2014/main" id="{443D5C5C-5CC2-624A-A68C-B443BDA04E7F}"/>
              </a:ext>
            </a:extLst>
          </p:cNvPr>
          <p:cNvSpPr>
            <a:spLocks noGrp="1"/>
          </p:cNvSpPr>
          <p:nvPr>
            <p:ph type="pic" sz="quarter" idx="14"/>
          </p:nvPr>
        </p:nvSpPr>
        <p:spPr>
          <a:xfrm>
            <a:off x="6122064" y="1966838"/>
            <a:ext cx="5122957" cy="3374001"/>
          </a:xfrm>
          <a:prstGeom prst="round2Diag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sp>
        <p:nvSpPr>
          <p:cNvPr id="5" name="Title Placeholder 1">
            <a:extLst>
              <a:ext uri="{FF2B5EF4-FFF2-40B4-BE49-F238E27FC236}">
                <a16:creationId xmlns:a16="http://schemas.microsoft.com/office/drawing/2014/main" id="{AF23C8AD-F596-5F4D-9A5E-6DDFC36900AC}"/>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6" name="Text Placeholder 3">
            <a:extLst>
              <a:ext uri="{FF2B5EF4-FFF2-40B4-BE49-F238E27FC236}">
                <a16:creationId xmlns:a16="http://schemas.microsoft.com/office/drawing/2014/main" id="{D1F50356-0C5E-9840-BD91-5E366AC420C4}"/>
              </a:ext>
            </a:extLst>
          </p:cNvPr>
          <p:cNvSpPr>
            <a:spLocks noGrp="1"/>
          </p:cNvSpPr>
          <p:nvPr>
            <p:ph type="body" sz="quarter" idx="10" hasCustomPrompt="1"/>
          </p:nvPr>
        </p:nvSpPr>
        <p:spPr>
          <a:xfrm>
            <a:off x="838019" y="1966838"/>
            <a:ext cx="5084223" cy="3374001"/>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88680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 columns + captions">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19E270D8-2E60-C648-8358-60391B6FCE1C}"/>
              </a:ext>
            </a:extLst>
          </p:cNvPr>
          <p:cNvSpPr>
            <a:spLocks noGrp="1"/>
          </p:cNvSpPr>
          <p:nvPr>
            <p:ph type="pic" sz="quarter" idx="13"/>
          </p:nvPr>
        </p:nvSpPr>
        <p:spPr>
          <a:xfrm>
            <a:off x="883268" y="1864768"/>
            <a:ext cx="3321422" cy="2066152"/>
          </a:xfrm>
          <a:prstGeom prst="round2Diag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sp>
        <p:nvSpPr>
          <p:cNvPr id="15" name="Picture Placeholder 11">
            <a:extLst>
              <a:ext uri="{FF2B5EF4-FFF2-40B4-BE49-F238E27FC236}">
                <a16:creationId xmlns:a16="http://schemas.microsoft.com/office/drawing/2014/main" id="{08DCA614-1D34-3341-99A2-6C8732EF16E1}"/>
              </a:ext>
            </a:extLst>
          </p:cNvPr>
          <p:cNvSpPr>
            <a:spLocks noGrp="1"/>
          </p:cNvSpPr>
          <p:nvPr>
            <p:ph type="pic" sz="quarter" idx="16"/>
          </p:nvPr>
        </p:nvSpPr>
        <p:spPr>
          <a:xfrm>
            <a:off x="4435289" y="1864769"/>
            <a:ext cx="3321422" cy="2066152"/>
          </a:xfrm>
          <a:prstGeom prst="round2Diag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sp>
        <p:nvSpPr>
          <p:cNvPr id="17" name="Picture Placeholder 11">
            <a:extLst>
              <a:ext uri="{FF2B5EF4-FFF2-40B4-BE49-F238E27FC236}">
                <a16:creationId xmlns:a16="http://schemas.microsoft.com/office/drawing/2014/main" id="{034F79C2-CEC9-B54D-9F0A-FAB7CDD02F96}"/>
              </a:ext>
            </a:extLst>
          </p:cNvPr>
          <p:cNvSpPr>
            <a:spLocks noGrp="1"/>
          </p:cNvSpPr>
          <p:nvPr>
            <p:ph type="pic" sz="quarter" idx="18"/>
          </p:nvPr>
        </p:nvSpPr>
        <p:spPr>
          <a:xfrm>
            <a:off x="7978658" y="1864768"/>
            <a:ext cx="3321422" cy="2066152"/>
          </a:xfrm>
          <a:prstGeom prst="round2Diag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pic>
        <p:nvPicPr>
          <p:cNvPr id="11" name="Picture 10">
            <a:extLst>
              <a:ext uri="{FF2B5EF4-FFF2-40B4-BE49-F238E27FC236}">
                <a16:creationId xmlns:a16="http://schemas.microsoft.com/office/drawing/2014/main" id="{B80771B6-6712-5A4F-94B5-17C6B38E23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10" name="Title Placeholder 1">
            <a:extLst>
              <a:ext uri="{FF2B5EF4-FFF2-40B4-BE49-F238E27FC236}">
                <a16:creationId xmlns:a16="http://schemas.microsoft.com/office/drawing/2014/main" id="{C95724F1-1AC8-DC41-A1C0-5363F7A258D9}"/>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13" name="Text Placeholder 3">
            <a:extLst>
              <a:ext uri="{FF2B5EF4-FFF2-40B4-BE49-F238E27FC236}">
                <a16:creationId xmlns:a16="http://schemas.microsoft.com/office/drawing/2014/main" id="{A9D4ABB0-4599-1E4D-95C8-E14E86B23D8E}"/>
              </a:ext>
            </a:extLst>
          </p:cNvPr>
          <p:cNvSpPr>
            <a:spLocks noGrp="1"/>
          </p:cNvSpPr>
          <p:nvPr>
            <p:ph type="body" sz="quarter" idx="10" hasCustomPrompt="1"/>
          </p:nvPr>
        </p:nvSpPr>
        <p:spPr>
          <a:xfrm>
            <a:off x="883270" y="4124216"/>
            <a:ext cx="3321422" cy="1911839"/>
          </a:xfrm>
        </p:spPr>
        <p:txBody>
          <a:bodyPr/>
          <a:lstStyle/>
          <a:p>
            <a:pPr lvl="0"/>
            <a:r>
              <a:rPr lang="en-GB" dirty="0"/>
              <a:t>Text box 1</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3">
            <a:extLst>
              <a:ext uri="{FF2B5EF4-FFF2-40B4-BE49-F238E27FC236}">
                <a16:creationId xmlns:a16="http://schemas.microsoft.com/office/drawing/2014/main" id="{E445BB8A-21C3-7149-994D-55917BA7D15C}"/>
              </a:ext>
            </a:extLst>
          </p:cNvPr>
          <p:cNvSpPr>
            <a:spLocks noGrp="1"/>
          </p:cNvSpPr>
          <p:nvPr>
            <p:ph type="body" sz="quarter" idx="19" hasCustomPrompt="1"/>
          </p:nvPr>
        </p:nvSpPr>
        <p:spPr>
          <a:xfrm>
            <a:off x="4435288" y="4131459"/>
            <a:ext cx="3321422" cy="1911839"/>
          </a:xfrm>
        </p:spPr>
        <p:txBody>
          <a:bodyPr/>
          <a:lstStyle/>
          <a:p>
            <a:pPr lvl="0"/>
            <a:r>
              <a:rPr lang="en-GB" dirty="0"/>
              <a:t>Text box 2</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3">
            <a:extLst>
              <a:ext uri="{FF2B5EF4-FFF2-40B4-BE49-F238E27FC236}">
                <a16:creationId xmlns:a16="http://schemas.microsoft.com/office/drawing/2014/main" id="{D62DE208-DFDB-EA4A-913B-E54D8878E17B}"/>
              </a:ext>
            </a:extLst>
          </p:cNvPr>
          <p:cNvSpPr>
            <a:spLocks noGrp="1"/>
          </p:cNvSpPr>
          <p:nvPr>
            <p:ph type="body" sz="quarter" idx="20" hasCustomPrompt="1"/>
          </p:nvPr>
        </p:nvSpPr>
        <p:spPr>
          <a:xfrm>
            <a:off x="7987308" y="4124215"/>
            <a:ext cx="3321422" cy="1911839"/>
          </a:xfrm>
        </p:spPr>
        <p:txBody>
          <a:bodyPr/>
          <a:lstStyle/>
          <a:p>
            <a:pPr lvl="0"/>
            <a:r>
              <a:rPr lang="en-GB" dirty="0"/>
              <a:t>Text box 3</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8840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ext columns - one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19E270D8-2E60-C648-8358-60391B6FCE1C}"/>
              </a:ext>
            </a:extLst>
          </p:cNvPr>
          <p:cNvSpPr>
            <a:spLocks noGrp="1"/>
          </p:cNvSpPr>
          <p:nvPr>
            <p:ph type="pic" sz="quarter" idx="13"/>
          </p:nvPr>
        </p:nvSpPr>
        <p:spPr>
          <a:xfrm>
            <a:off x="8030503" y="1777876"/>
            <a:ext cx="3321422" cy="3751408"/>
          </a:xfrm>
          <a:prstGeom prst="round2Diag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pic>
        <p:nvPicPr>
          <p:cNvPr id="8" name="Picture 7">
            <a:extLst>
              <a:ext uri="{FF2B5EF4-FFF2-40B4-BE49-F238E27FC236}">
                <a16:creationId xmlns:a16="http://schemas.microsoft.com/office/drawing/2014/main" id="{E4205C17-9F29-1D49-A390-452DE47368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10" name="Title Placeholder 1">
            <a:extLst>
              <a:ext uri="{FF2B5EF4-FFF2-40B4-BE49-F238E27FC236}">
                <a16:creationId xmlns:a16="http://schemas.microsoft.com/office/drawing/2014/main" id="{D7B59884-FA6A-9145-8A4D-32D0C2096594}"/>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11" name="Text Placeholder 3">
            <a:extLst>
              <a:ext uri="{FF2B5EF4-FFF2-40B4-BE49-F238E27FC236}">
                <a16:creationId xmlns:a16="http://schemas.microsoft.com/office/drawing/2014/main" id="{C24A786D-50D0-524B-A67D-1BAAF3C1159E}"/>
              </a:ext>
            </a:extLst>
          </p:cNvPr>
          <p:cNvSpPr>
            <a:spLocks noGrp="1"/>
          </p:cNvSpPr>
          <p:nvPr>
            <p:ph type="body" sz="quarter" idx="10" hasCustomPrompt="1"/>
          </p:nvPr>
        </p:nvSpPr>
        <p:spPr>
          <a:xfrm>
            <a:off x="838020" y="1777866"/>
            <a:ext cx="3172888" cy="3751408"/>
          </a:xfrm>
        </p:spPr>
        <p:txBody>
          <a:bodyPr/>
          <a:lstStyle/>
          <a:p>
            <a:pPr lvl="0"/>
            <a:r>
              <a:rPr lang="en-GB" dirty="0"/>
              <a:t>Text box 1</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3">
            <a:extLst>
              <a:ext uri="{FF2B5EF4-FFF2-40B4-BE49-F238E27FC236}">
                <a16:creationId xmlns:a16="http://schemas.microsoft.com/office/drawing/2014/main" id="{4BCECAD1-E491-AB4F-B18C-AC6A41F0BA3E}"/>
              </a:ext>
            </a:extLst>
          </p:cNvPr>
          <p:cNvSpPr>
            <a:spLocks noGrp="1"/>
          </p:cNvSpPr>
          <p:nvPr>
            <p:ph type="body" sz="quarter" idx="14" hasCustomPrompt="1"/>
          </p:nvPr>
        </p:nvSpPr>
        <p:spPr>
          <a:xfrm>
            <a:off x="4358423" y="1777866"/>
            <a:ext cx="3172888" cy="3751408"/>
          </a:xfrm>
        </p:spPr>
        <p:txBody>
          <a:bodyPr/>
          <a:lstStyle/>
          <a:p>
            <a:pPr lvl="0"/>
            <a:r>
              <a:rPr lang="en-GB" dirty="0"/>
              <a:t>Text box 2</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98640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text columns - one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205C17-9F29-1D49-A390-452DE47368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10" name="Picture Placeholder 11">
            <a:extLst>
              <a:ext uri="{FF2B5EF4-FFF2-40B4-BE49-F238E27FC236}">
                <a16:creationId xmlns:a16="http://schemas.microsoft.com/office/drawing/2014/main" id="{00AA7ACF-C964-AC41-93C4-675F30A95806}"/>
              </a:ext>
            </a:extLst>
          </p:cNvPr>
          <p:cNvSpPr>
            <a:spLocks noGrp="1"/>
          </p:cNvSpPr>
          <p:nvPr>
            <p:ph type="pic" sz="quarter" idx="14"/>
          </p:nvPr>
        </p:nvSpPr>
        <p:spPr>
          <a:xfrm>
            <a:off x="5995786" y="1877080"/>
            <a:ext cx="1608404" cy="782115"/>
          </a:xfrm>
          <a:prstGeom prst="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sp>
        <p:nvSpPr>
          <p:cNvPr id="11" name="Picture Placeholder 11">
            <a:extLst>
              <a:ext uri="{FF2B5EF4-FFF2-40B4-BE49-F238E27FC236}">
                <a16:creationId xmlns:a16="http://schemas.microsoft.com/office/drawing/2014/main" id="{B2A321FC-ADDA-CD4D-893A-90B395276C85}"/>
              </a:ext>
            </a:extLst>
          </p:cNvPr>
          <p:cNvSpPr>
            <a:spLocks noGrp="1"/>
          </p:cNvSpPr>
          <p:nvPr>
            <p:ph type="pic" sz="quarter" idx="15"/>
          </p:nvPr>
        </p:nvSpPr>
        <p:spPr>
          <a:xfrm>
            <a:off x="5995786" y="3022736"/>
            <a:ext cx="1608404" cy="782115"/>
          </a:xfrm>
          <a:prstGeom prst="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sp>
        <p:nvSpPr>
          <p:cNvPr id="13" name="Picture Placeholder 11">
            <a:extLst>
              <a:ext uri="{FF2B5EF4-FFF2-40B4-BE49-F238E27FC236}">
                <a16:creationId xmlns:a16="http://schemas.microsoft.com/office/drawing/2014/main" id="{754200EE-1F2B-8E4C-8CA4-72A26150F474}"/>
              </a:ext>
            </a:extLst>
          </p:cNvPr>
          <p:cNvSpPr>
            <a:spLocks noGrp="1"/>
          </p:cNvSpPr>
          <p:nvPr>
            <p:ph type="pic" sz="quarter" idx="16"/>
          </p:nvPr>
        </p:nvSpPr>
        <p:spPr>
          <a:xfrm>
            <a:off x="5995786" y="4223429"/>
            <a:ext cx="1608404" cy="782115"/>
          </a:xfrm>
          <a:prstGeom prst="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sp>
        <p:nvSpPr>
          <p:cNvPr id="14" name="Picture Placeholder 11">
            <a:extLst>
              <a:ext uri="{FF2B5EF4-FFF2-40B4-BE49-F238E27FC236}">
                <a16:creationId xmlns:a16="http://schemas.microsoft.com/office/drawing/2014/main" id="{2264BCE8-8166-5341-B580-380CC99A26AF}"/>
              </a:ext>
            </a:extLst>
          </p:cNvPr>
          <p:cNvSpPr>
            <a:spLocks noGrp="1"/>
          </p:cNvSpPr>
          <p:nvPr>
            <p:ph type="pic" sz="quarter" idx="18"/>
          </p:nvPr>
        </p:nvSpPr>
        <p:spPr>
          <a:xfrm>
            <a:off x="7848057" y="1877079"/>
            <a:ext cx="1608404" cy="782115"/>
          </a:xfrm>
          <a:prstGeom prst="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sp>
        <p:nvSpPr>
          <p:cNvPr id="15" name="Picture Placeholder 11">
            <a:extLst>
              <a:ext uri="{FF2B5EF4-FFF2-40B4-BE49-F238E27FC236}">
                <a16:creationId xmlns:a16="http://schemas.microsoft.com/office/drawing/2014/main" id="{E608D9AE-1CCF-FD46-AB4B-428426792CAD}"/>
              </a:ext>
            </a:extLst>
          </p:cNvPr>
          <p:cNvSpPr>
            <a:spLocks noGrp="1"/>
          </p:cNvSpPr>
          <p:nvPr>
            <p:ph type="pic" sz="quarter" idx="19"/>
          </p:nvPr>
        </p:nvSpPr>
        <p:spPr>
          <a:xfrm>
            <a:off x="7848057" y="3022735"/>
            <a:ext cx="1608404" cy="782115"/>
          </a:xfrm>
          <a:prstGeom prst="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sp>
        <p:nvSpPr>
          <p:cNvPr id="16" name="Picture Placeholder 11">
            <a:extLst>
              <a:ext uri="{FF2B5EF4-FFF2-40B4-BE49-F238E27FC236}">
                <a16:creationId xmlns:a16="http://schemas.microsoft.com/office/drawing/2014/main" id="{945CEA40-EEB9-EF49-BDA4-5A136096BE4A}"/>
              </a:ext>
            </a:extLst>
          </p:cNvPr>
          <p:cNvSpPr>
            <a:spLocks noGrp="1"/>
          </p:cNvSpPr>
          <p:nvPr>
            <p:ph type="pic" sz="quarter" idx="20"/>
          </p:nvPr>
        </p:nvSpPr>
        <p:spPr>
          <a:xfrm>
            <a:off x="7848057" y="4223428"/>
            <a:ext cx="1608404" cy="782115"/>
          </a:xfrm>
          <a:prstGeom prst="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sp>
        <p:nvSpPr>
          <p:cNvPr id="17" name="Picture Placeholder 11">
            <a:extLst>
              <a:ext uri="{FF2B5EF4-FFF2-40B4-BE49-F238E27FC236}">
                <a16:creationId xmlns:a16="http://schemas.microsoft.com/office/drawing/2014/main" id="{E9F1E81D-786D-AD4E-9CD2-DEEBE47BF6CA}"/>
              </a:ext>
            </a:extLst>
          </p:cNvPr>
          <p:cNvSpPr>
            <a:spLocks noGrp="1"/>
          </p:cNvSpPr>
          <p:nvPr>
            <p:ph type="pic" sz="quarter" idx="22"/>
          </p:nvPr>
        </p:nvSpPr>
        <p:spPr>
          <a:xfrm>
            <a:off x="9700328" y="1864768"/>
            <a:ext cx="1608404" cy="782115"/>
          </a:xfrm>
          <a:prstGeom prst="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sp>
        <p:nvSpPr>
          <p:cNvPr id="18" name="Picture Placeholder 11">
            <a:extLst>
              <a:ext uri="{FF2B5EF4-FFF2-40B4-BE49-F238E27FC236}">
                <a16:creationId xmlns:a16="http://schemas.microsoft.com/office/drawing/2014/main" id="{4CBFE20C-72A9-3946-A171-16DEF1AA5270}"/>
              </a:ext>
            </a:extLst>
          </p:cNvPr>
          <p:cNvSpPr>
            <a:spLocks noGrp="1"/>
          </p:cNvSpPr>
          <p:nvPr>
            <p:ph type="pic" sz="quarter" idx="23"/>
          </p:nvPr>
        </p:nvSpPr>
        <p:spPr>
          <a:xfrm>
            <a:off x="9700328" y="3010424"/>
            <a:ext cx="1608404" cy="782115"/>
          </a:xfrm>
          <a:prstGeom prst="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sp>
        <p:nvSpPr>
          <p:cNvPr id="19" name="Picture Placeholder 11">
            <a:extLst>
              <a:ext uri="{FF2B5EF4-FFF2-40B4-BE49-F238E27FC236}">
                <a16:creationId xmlns:a16="http://schemas.microsoft.com/office/drawing/2014/main" id="{74DD6AD6-A00F-824B-AF41-6DA98D0308E4}"/>
              </a:ext>
            </a:extLst>
          </p:cNvPr>
          <p:cNvSpPr>
            <a:spLocks noGrp="1"/>
          </p:cNvSpPr>
          <p:nvPr>
            <p:ph type="pic" sz="quarter" idx="24"/>
          </p:nvPr>
        </p:nvSpPr>
        <p:spPr>
          <a:xfrm>
            <a:off x="9700328" y="4211117"/>
            <a:ext cx="1608404" cy="782115"/>
          </a:xfrm>
          <a:prstGeom prst="rect">
            <a:avLst/>
          </a:prstGeom>
          <a:solidFill>
            <a:schemeClr val="tx2">
              <a:lumMod val="20000"/>
              <a:lumOff val="80000"/>
            </a:schemeClr>
          </a:solidFill>
        </p:spPr>
        <p:txBody>
          <a:bodyPr vert="horz" lIns="74377" tIns="37189" rIns="74377" bIns="37189"/>
          <a:lstStyle>
            <a:lvl1pPr marL="0" indent="0">
              <a:buNone/>
              <a:defRPr sz="1710"/>
            </a:lvl1pPr>
          </a:lstStyle>
          <a:p>
            <a:endParaRPr lang="en-AU" dirty="0"/>
          </a:p>
        </p:txBody>
      </p:sp>
      <p:sp>
        <p:nvSpPr>
          <p:cNvPr id="21" name="Title Placeholder 1">
            <a:extLst>
              <a:ext uri="{FF2B5EF4-FFF2-40B4-BE49-F238E27FC236}">
                <a16:creationId xmlns:a16="http://schemas.microsoft.com/office/drawing/2014/main" id="{4F2274EE-74DB-9146-BB08-E544E6EC561B}"/>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22" name="Text Placeholder 3">
            <a:extLst>
              <a:ext uri="{FF2B5EF4-FFF2-40B4-BE49-F238E27FC236}">
                <a16:creationId xmlns:a16="http://schemas.microsoft.com/office/drawing/2014/main" id="{D3A7B432-1C5F-734C-A519-D55D2D728E29}"/>
              </a:ext>
            </a:extLst>
          </p:cNvPr>
          <p:cNvSpPr>
            <a:spLocks noGrp="1"/>
          </p:cNvSpPr>
          <p:nvPr>
            <p:ph type="body" sz="quarter" idx="10" hasCustomPrompt="1"/>
          </p:nvPr>
        </p:nvSpPr>
        <p:spPr>
          <a:xfrm>
            <a:off x="838020" y="1877079"/>
            <a:ext cx="4913900" cy="3463761"/>
          </a:xfrm>
        </p:spPr>
        <p:txBody>
          <a:bodyPr/>
          <a:lstStyle/>
          <a:p>
            <a:pPr lvl="0"/>
            <a:r>
              <a:rPr lang="en-GB" dirty="0"/>
              <a:t>Text box</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85950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wo text columns - one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205C17-9F29-1D49-A390-452DE47368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21" name="Picture Placeholder 11">
            <a:extLst>
              <a:ext uri="{FF2B5EF4-FFF2-40B4-BE49-F238E27FC236}">
                <a16:creationId xmlns:a16="http://schemas.microsoft.com/office/drawing/2014/main" id="{5E9D9F0B-EE75-FA46-BD2C-4D1E14ACEA95}"/>
              </a:ext>
            </a:extLst>
          </p:cNvPr>
          <p:cNvSpPr>
            <a:spLocks noGrp="1"/>
          </p:cNvSpPr>
          <p:nvPr>
            <p:ph type="pic" sz="quarter" idx="14"/>
          </p:nvPr>
        </p:nvSpPr>
        <p:spPr>
          <a:xfrm>
            <a:off x="6269758" y="1777867"/>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22" name="Picture Placeholder 11">
            <a:extLst>
              <a:ext uri="{FF2B5EF4-FFF2-40B4-BE49-F238E27FC236}">
                <a16:creationId xmlns:a16="http://schemas.microsoft.com/office/drawing/2014/main" id="{9ECCBC50-0D4B-C34C-9109-2877F37AD566}"/>
              </a:ext>
            </a:extLst>
          </p:cNvPr>
          <p:cNvSpPr>
            <a:spLocks noGrp="1"/>
          </p:cNvSpPr>
          <p:nvPr>
            <p:ph type="pic" sz="quarter" idx="15"/>
          </p:nvPr>
        </p:nvSpPr>
        <p:spPr>
          <a:xfrm>
            <a:off x="6290029" y="3048080"/>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23" name="Picture Placeholder 11">
            <a:extLst>
              <a:ext uri="{FF2B5EF4-FFF2-40B4-BE49-F238E27FC236}">
                <a16:creationId xmlns:a16="http://schemas.microsoft.com/office/drawing/2014/main" id="{87580FA2-E135-3E40-8FB0-AC3577FBA8C8}"/>
              </a:ext>
            </a:extLst>
          </p:cNvPr>
          <p:cNvSpPr>
            <a:spLocks noGrp="1"/>
          </p:cNvSpPr>
          <p:nvPr>
            <p:ph type="pic" sz="quarter" idx="16"/>
          </p:nvPr>
        </p:nvSpPr>
        <p:spPr>
          <a:xfrm>
            <a:off x="6290029" y="4298018"/>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24" name="Text Placeholder 9">
            <a:extLst>
              <a:ext uri="{FF2B5EF4-FFF2-40B4-BE49-F238E27FC236}">
                <a16:creationId xmlns:a16="http://schemas.microsoft.com/office/drawing/2014/main" id="{690F4AC4-A47F-A742-BB19-8C3E85B8E372}"/>
              </a:ext>
            </a:extLst>
          </p:cNvPr>
          <p:cNvSpPr>
            <a:spLocks noGrp="1"/>
          </p:cNvSpPr>
          <p:nvPr>
            <p:ph type="body" sz="quarter" idx="17"/>
          </p:nvPr>
        </p:nvSpPr>
        <p:spPr>
          <a:xfrm>
            <a:off x="7493604" y="1777866"/>
            <a:ext cx="3815128" cy="935644"/>
          </a:xfrm>
          <a:prstGeom prst="rect">
            <a:avLst/>
          </a:prstGeom>
        </p:spPr>
        <p:txBody>
          <a:bodyPr lIns="0" tIns="0" rIns="0" bIns="0" numCol="1" spcCol="216000" anchor="ctr" anchorCtr="0"/>
          <a:lstStyle>
            <a:lvl1pPr marL="0" marR="0" indent="0" defTabSz="1042507" eaLnBrk="1" fontAlgn="auto" latinLnBrk="0" hangingPunct="1">
              <a:lnSpc>
                <a:spcPct val="100000"/>
              </a:lnSpc>
              <a:spcBef>
                <a:spcPts val="0"/>
              </a:spcBef>
              <a:spcAft>
                <a:spcPts val="0"/>
              </a:spcAft>
              <a:buClrTx/>
              <a:buSzTx/>
              <a:buFontTx/>
              <a:buNone/>
              <a:tabLst/>
              <a:defRPr sz="1368" b="0">
                <a:solidFill>
                  <a:srgbClr val="343433"/>
                </a:solidFill>
                <a:latin typeface="+mj-lt"/>
              </a:defRPr>
            </a:lvl1pPr>
          </a:lstStyle>
          <a:p>
            <a:pPr lvl="0"/>
            <a:endParaRPr lang="en-US" dirty="0"/>
          </a:p>
        </p:txBody>
      </p:sp>
      <p:sp>
        <p:nvSpPr>
          <p:cNvPr id="25" name="Text Placeholder 9">
            <a:extLst>
              <a:ext uri="{FF2B5EF4-FFF2-40B4-BE49-F238E27FC236}">
                <a16:creationId xmlns:a16="http://schemas.microsoft.com/office/drawing/2014/main" id="{A6119B0F-30D8-534D-BE6D-22BCB144ADB5}"/>
              </a:ext>
            </a:extLst>
          </p:cNvPr>
          <p:cNvSpPr>
            <a:spLocks noGrp="1"/>
          </p:cNvSpPr>
          <p:nvPr>
            <p:ph type="body" sz="quarter" idx="18"/>
          </p:nvPr>
        </p:nvSpPr>
        <p:spPr>
          <a:xfrm>
            <a:off x="7493604" y="3048080"/>
            <a:ext cx="3815128" cy="935644"/>
          </a:xfrm>
          <a:prstGeom prst="rect">
            <a:avLst/>
          </a:prstGeom>
        </p:spPr>
        <p:txBody>
          <a:bodyPr lIns="0" tIns="0" rIns="0" bIns="0" numCol="1" spcCol="216000" anchor="ctr" anchorCtr="0"/>
          <a:lstStyle>
            <a:lvl1pPr marL="0" marR="0" indent="0" defTabSz="1042507" eaLnBrk="1" fontAlgn="auto" latinLnBrk="0" hangingPunct="1">
              <a:lnSpc>
                <a:spcPct val="100000"/>
              </a:lnSpc>
              <a:spcBef>
                <a:spcPts val="0"/>
              </a:spcBef>
              <a:spcAft>
                <a:spcPts val="0"/>
              </a:spcAft>
              <a:buClrTx/>
              <a:buSzTx/>
              <a:buFontTx/>
              <a:buNone/>
              <a:tabLst/>
              <a:defRPr sz="1368" b="0">
                <a:solidFill>
                  <a:srgbClr val="343433"/>
                </a:solidFill>
                <a:latin typeface="+mj-lt"/>
              </a:defRPr>
            </a:lvl1pPr>
          </a:lstStyle>
          <a:p>
            <a:pPr lvl="0"/>
            <a:endParaRPr lang="en-US" dirty="0"/>
          </a:p>
        </p:txBody>
      </p:sp>
      <p:sp>
        <p:nvSpPr>
          <p:cNvPr id="26" name="Text Placeholder 9">
            <a:extLst>
              <a:ext uri="{FF2B5EF4-FFF2-40B4-BE49-F238E27FC236}">
                <a16:creationId xmlns:a16="http://schemas.microsoft.com/office/drawing/2014/main" id="{83D0ABB6-ACF4-D047-9C4E-6A04B639E165}"/>
              </a:ext>
            </a:extLst>
          </p:cNvPr>
          <p:cNvSpPr>
            <a:spLocks noGrp="1"/>
          </p:cNvSpPr>
          <p:nvPr>
            <p:ph type="body" sz="quarter" idx="19"/>
          </p:nvPr>
        </p:nvSpPr>
        <p:spPr>
          <a:xfrm>
            <a:off x="7493604" y="4323362"/>
            <a:ext cx="3815128" cy="935644"/>
          </a:xfrm>
          <a:prstGeom prst="rect">
            <a:avLst/>
          </a:prstGeom>
        </p:spPr>
        <p:txBody>
          <a:bodyPr lIns="0" tIns="0" rIns="0" bIns="0" numCol="1" spcCol="216000" anchor="ctr" anchorCtr="0"/>
          <a:lstStyle>
            <a:lvl1pPr marL="0" marR="0" indent="0" defTabSz="1042507" eaLnBrk="1" fontAlgn="auto" latinLnBrk="0" hangingPunct="1">
              <a:lnSpc>
                <a:spcPct val="100000"/>
              </a:lnSpc>
              <a:spcBef>
                <a:spcPts val="0"/>
              </a:spcBef>
              <a:spcAft>
                <a:spcPts val="0"/>
              </a:spcAft>
              <a:buClrTx/>
              <a:buSzTx/>
              <a:buFontTx/>
              <a:buNone/>
              <a:tabLst/>
              <a:defRPr sz="1368" b="0">
                <a:solidFill>
                  <a:srgbClr val="343433"/>
                </a:solidFill>
                <a:latin typeface="+mj-lt"/>
              </a:defRPr>
            </a:lvl1pPr>
          </a:lstStyle>
          <a:p>
            <a:pPr lvl="0"/>
            <a:endParaRPr lang="en-US" dirty="0"/>
          </a:p>
        </p:txBody>
      </p:sp>
      <p:sp>
        <p:nvSpPr>
          <p:cNvPr id="11" name="Title Placeholder 1">
            <a:extLst>
              <a:ext uri="{FF2B5EF4-FFF2-40B4-BE49-F238E27FC236}">
                <a16:creationId xmlns:a16="http://schemas.microsoft.com/office/drawing/2014/main" id="{885B947D-CAB9-CA41-8438-3084A4663E68}"/>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ACBCC8ED-E803-8844-BDEB-33CF9F34ACEB}"/>
              </a:ext>
            </a:extLst>
          </p:cNvPr>
          <p:cNvSpPr>
            <a:spLocks noGrp="1"/>
          </p:cNvSpPr>
          <p:nvPr>
            <p:ph type="body" sz="quarter" idx="10" hasCustomPrompt="1"/>
          </p:nvPr>
        </p:nvSpPr>
        <p:spPr>
          <a:xfrm>
            <a:off x="863358" y="1777866"/>
            <a:ext cx="4972005" cy="3481140"/>
          </a:xfrm>
        </p:spPr>
        <p:txBody>
          <a:bodyPr/>
          <a:lstStyle/>
          <a:p>
            <a:pPr lvl="0"/>
            <a:r>
              <a:rPr lang="en-GB" dirty="0"/>
              <a:t>Text box</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62061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205C17-9F29-1D49-A390-452DE47368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21" name="Picture Placeholder 11">
            <a:extLst>
              <a:ext uri="{FF2B5EF4-FFF2-40B4-BE49-F238E27FC236}">
                <a16:creationId xmlns:a16="http://schemas.microsoft.com/office/drawing/2014/main" id="{5E9D9F0B-EE75-FA46-BD2C-4D1E14ACEA95}"/>
              </a:ext>
            </a:extLst>
          </p:cNvPr>
          <p:cNvSpPr>
            <a:spLocks noGrp="1"/>
          </p:cNvSpPr>
          <p:nvPr>
            <p:ph type="pic" sz="quarter" idx="14"/>
          </p:nvPr>
        </p:nvSpPr>
        <p:spPr>
          <a:xfrm>
            <a:off x="829211" y="1777867"/>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22" name="Picture Placeholder 11">
            <a:extLst>
              <a:ext uri="{FF2B5EF4-FFF2-40B4-BE49-F238E27FC236}">
                <a16:creationId xmlns:a16="http://schemas.microsoft.com/office/drawing/2014/main" id="{9ECCBC50-0D4B-C34C-9109-2877F37AD566}"/>
              </a:ext>
            </a:extLst>
          </p:cNvPr>
          <p:cNvSpPr>
            <a:spLocks noGrp="1"/>
          </p:cNvSpPr>
          <p:nvPr>
            <p:ph type="pic" sz="quarter" idx="15"/>
          </p:nvPr>
        </p:nvSpPr>
        <p:spPr>
          <a:xfrm>
            <a:off x="849482" y="3242161"/>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23" name="Picture Placeholder 11">
            <a:extLst>
              <a:ext uri="{FF2B5EF4-FFF2-40B4-BE49-F238E27FC236}">
                <a16:creationId xmlns:a16="http://schemas.microsoft.com/office/drawing/2014/main" id="{87580FA2-E135-3E40-8FB0-AC3577FBA8C8}"/>
              </a:ext>
            </a:extLst>
          </p:cNvPr>
          <p:cNvSpPr>
            <a:spLocks noGrp="1"/>
          </p:cNvSpPr>
          <p:nvPr>
            <p:ph type="pic" sz="quarter" idx="16"/>
          </p:nvPr>
        </p:nvSpPr>
        <p:spPr>
          <a:xfrm>
            <a:off x="849482" y="4744034"/>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11" name="Picture Placeholder 11">
            <a:extLst>
              <a:ext uri="{FF2B5EF4-FFF2-40B4-BE49-F238E27FC236}">
                <a16:creationId xmlns:a16="http://schemas.microsoft.com/office/drawing/2014/main" id="{1163CF59-E1D2-FE40-95D2-97B86FCEF55C}"/>
              </a:ext>
            </a:extLst>
          </p:cNvPr>
          <p:cNvSpPr>
            <a:spLocks noGrp="1"/>
          </p:cNvSpPr>
          <p:nvPr>
            <p:ph type="pic" sz="quarter" idx="17"/>
          </p:nvPr>
        </p:nvSpPr>
        <p:spPr>
          <a:xfrm>
            <a:off x="2675819" y="1770723"/>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12" name="Picture Placeholder 11">
            <a:extLst>
              <a:ext uri="{FF2B5EF4-FFF2-40B4-BE49-F238E27FC236}">
                <a16:creationId xmlns:a16="http://schemas.microsoft.com/office/drawing/2014/main" id="{BCA4851A-56B9-434C-8AF0-83D43768CCD2}"/>
              </a:ext>
            </a:extLst>
          </p:cNvPr>
          <p:cNvSpPr>
            <a:spLocks noGrp="1"/>
          </p:cNvSpPr>
          <p:nvPr>
            <p:ph type="pic" sz="quarter" idx="18"/>
          </p:nvPr>
        </p:nvSpPr>
        <p:spPr>
          <a:xfrm>
            <a:off x="2696090" y="3235017"/>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13" name="Picture Placeholder 11">
            <a:extLst>
              <a:ext uri="{FF2B5EF4-FFF2-40B4-BE49-F238E27FC236}">
                <a16:creationId xmlns:a16="http://schemas.microsoft.com/office/drawing/2014/main" id="{0445F724-C8E9-444F-80D8-ED43298C6DFF}"/>
              </a:ext>
            </a:extLst>
          </p:cNvPr>
          <p:cNvSpPr>
            <a:spLocks noGrp="1"/>
          </p:cNvSpPr>
          <p:nvPr>
            <p:ph type="pic" sz="quarter" idx="19"/>
          </p:nvPr>
        </p:nvSpPr>
        <p:spPr>
          <a:xfrm>
            <a:off x="2696090" y="4736890"/>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34" name="Picture Placeholder 11">
            <a:extLst>
              <a:ext uri="{FF2B5EF4-FFF2-40B4-BE49-F238E27FC236}">
                <a16:creationId xmlns:a16="http://schemas.microsoft.com/office/drawing/2014/main" id="{5ED1CA9D-8295-DD48-8482-CBE46FDE1C58}"/>
              </a:ext>
            </a:extLst>
          </p:cNvPr>
          <p:cNvSpPr>
            <a:spLocks noGrp="1"/>
          </p:cNvSpPr>
          <p:nvPr>
            <p:ph type="pic" sz="quarter" idx="20"/>
          </p:nvPr>
        </p:nvSpPr>
        <p:spPr>
          <a:xfrm>
            <a:off x="4532180" y="1770723"/>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35" name="Picture Placeholder 11">
            <a:extLst>
              <a:ext uri="{FF2B5EF4-FFF2-40B4-BE49-F238E27FC236}">
                <a16:creationId xmlns:a16="http://schemas.microsoft.com/office/drawing/2014/main" id="{D335957D-58F6-E142-B386-5C8ABAC9B647}"/>
              </a:ext>
            </a:extLst>
          </p:cNvPr>
          <p:cNvSpPr>
            <a:spLocks noGrp="1"/>
          </p:cNvSpPr>
          <p:nvPr>
            <p:ph type="pic" sz="quarter" idx="21"/>
          </p:nvPr>
        </p:nvSpPr>
        <p:spPr>
          <a:xfrm>
            <a:off x="4552452" y="3235017"/>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36" name="Picture Placeholder 11">
            <a:extLst>
              <a:ext uri="{FF2B5EF4-FFF2-40B4-BE49-F238E27FC236}">
                <a16:creationId xmlns:a16="http://schemas.microsoft.com/office/drawing/2014/main" id="{E6CCBE5B-0499-7843-9D1A-12B579AC0326}"/>
              </a:ext>
            </a:extLst>
          </p:cNvPr>
          <p:cNvSpPr>
            <a:spLocks noGrp="1"/>
          </p:cNvSpPr>
          <p:nvPr>
            <p:ph type="pic" sz="quarter" idx="22"/>
          </p:nvPr>
        </p:nvSpPr>
        <p:spPr>
          <a:xfrm>
            <a:off x="4552452" y="4736890"/>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37" name="Picture Placeholder 11">
            <a:extLst>
              <a:ext uri="{FF2B5EF4-FFF2-40B4-BE49-F238E27FC236}">
                <a16:creationId xmlns:a16="http://schemas.microsoft.com/office/drawing/2014/main" id="{C6C88175-CB66-764B-9A0E-223721B1E150}"/>
              </a:ext>
            </a:extLst>
          </p:cNvPr>
          <p:cNvSpPr>
            <a:spLocks noGrp="1"/>
          </p:cNvSpPr>
          <p:nvPr>
            <p:ph type="pic" sz="quarter" idx="23"/>
          </p:nvPr>
        </p:nvSpPr>
        <p:spPr>
          <a:xfrm>
            <a:off x="6430966" y="1770723"/>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38" name="Picture Placeholder 11">
            <a:extLst>
              <a:ext uri="{FF2B5EF4-FFF2-40B4-BE49-F238E27FC236}">
                <a16:creationId xmlns:a16="http://schemas.microsoft.com/office/drawing/2014/main" id="{00BD4647-0B4D-BE45-9E12-789EA36D7EED}"/>
              </a:ext>
            </a:extLst>
          </p:cNvPr>
          <p:cNvSpPr>
            <a:spLocks noGrp="1"/>
          </p:cNvSpPr>
          <p:nvPr>
            <p:ph type="pic" sz="quarter" idx="24"/>
          </p:nvPr>
        </p:nvSpPr>
        <p:spPr>
          <a:xfrm>
            <a:off x="6451237" y="3235017"/>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39" name="Picture Placeholder 11">
            <a:extLst>
              <a:ext uri="{FF2B5EF4-FFF2-40B4-BE49-F238E27FC236}">
                <a16:creationId xmlns:a16="http://schemas.microsoft.com/office/drawing/2014/main" id="{0276D664-0838-8943-BCC7-CA47C95E89DA}"/>
              </a:ext>
            </a:extLst>
          </p:cNvPr>
          <p:cNvSpPr>
            <a:spLocks noGrp="1"/>
          </p:cNvSpPr>
          <p:nvPr>
            <p:ph type="pic" sz="quarter" idx="25"/>
          </p:nvPr>
        </p:nvSpPr>
        <p:spPr>
          <a:xfrm>
            <a:off x="6451237" y="4736890"/>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40" name="Picture Placeholder 11">
            <a:extLst>
              <a:ext uri="{FF2B5EF4-FFF2-40B4-BE49-F238E27FC236}">
                <a16:creationId xmlns:a16="http://schemas.microsoft.com/office/drawing/2014/main" id="{23C84A5E-C7B6-9F43-9BFB-3DCB0009626E}"/>
              </a:ext>
            </a:extLst>
          </p:cNvPr>
          <p:cNvSpPr>
            <a:spLocks noGrp="1"/>
          </p:cNvSpPr>
          <p:nvPr>
            <p:ph type="pic" sz="quarter" idx="26"/>
          </p:nvPr>
        </p:nvSpPr>
        <p:spPr>
          <a:xfrm>
            <a:off x="8329751" y="1770723"/>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41" name="Picture Placeholder 11">
            <a:extLst>
              <a:ext uri="{FF2B5EF4-FFF2-40B4-BE49-F238E27FC236}">
                <a16:creationId xmlns:a16="http://schemas.microsoft.com/office/drawing/2014/main" id="{CF431BB3-4FA0-BC4F-B052-F9087119CD34}"/>
              </a:ext>
            </a:extLst>
          </p:cNvPr>
          <p:cNvSpPr>
            <a:spLocks noGrp="1"/>
          </p:cNvSpPr>
          <p:nvPr>
            <p:ph type="pic" sz="quarter" idx="27"/>
          </p:nvPr>
        </p:nvSpPr>
        <p:spPr>
          <a:xfrm>
            <a:off x="8350023" y="3235017"/>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42" name="Picture Placeholder 11">
            <a:extLst>
              <a:ext uri="{FF2B5EF4-FFF2-40B4-BE49-F238E27FC236}">
                <a16:creationId xmlns:a16="http://schemas.microsoft.com/office/drawing/2014/main" id="{D175800A-4EF3-2643-AB3A-8295CCFDFDF8}"/>
              </a:ext>
            </a:extLst>
          </p:cNvPr>
          <p:cNvSpPr>
            <a:spLocks noGrp="1"/>
          </p:cNvSpPr>
          <p:nvPr>
            <p:ph type="pic" sz="quarter" idx="28"/>
          </p:nvPr>
        </p:nvSpPr>
        <p:spPr>
          <a:xfrm>
            <a:off x="8350023" y="4736890"/>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43" name="Picture Placeholder 11">
            <a:extLst>
              <a:ext uri="{FF2B5EF4-FFF2-40B4-BE49-F238E27FC236}">
                <a16:creationId xmlns:a16="http://schemas.microsoft.com/office/drawing/2014/main" id="{0B8F19BC-1E76-CB48-9373-C32AB8E78CE3}"/>
              </a:ext>
            </a:extLst>
          </p:cNvPr>
          <p:cNvSpPr>
            <a:spLocks noGrp="1"/>
          </p:cNvSpPr>
          <p:nvPr>
            <p:ph type="pic" sz="quarter" idx="29"/>
          </p:nvPr>
        </p:nvSpPr>
        <p:spPr>
          <a:xfrm>
            <a:off x="10223762" y="1742441"/>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44" name="Picture Placeholder 11">
            <a:extLst>
              <a:ext uri="{FF2B5EF4-FFF2-40B4-BE49-F238E27FC236}">
                <a16:creationId xmlns:a16="http://schemas.microsoft.com/office/drawing/2014/main" id="{6E2C150A-1E72-2445-9648-EF547D8D3059}"/>
              </a:ext>
            </a:extLst>
          </p:cNvPr>
          <p:cNvSpPr>
            <a:spLocks noGrp="1"/>
          </p:cNvSpPr>
          <p:nvPr>
            <p:ph type="pic" sz="quarter" idx="30"/>
          </p:nvPr>
        </p:nvSpPr>
        <p:spPr>
          <a:xfrm>
            <a:off x="10286457" y="3206735"/>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45" name="Picture Placeholder 11">
            <a:extLst>
              <a:ext uri="{FF2B5EF4-FFF2-40B4-BE49-F238E27FC236}">
                <a16:creationId xmlns:a16="http://schemas.microsoft.com/office/drawing/2014/main" id="{02D60493-B329-634D-9CA6-C0004A728AAF}"/>
              </a:ext>
            </a:extLst>
          </p:cNvPr>
          <p:cNvSpPr>
            <a:spLocks noGrp="1"/>
          </p:cNvSpPr>
          <p:nvPr>
            <p:ph type="pic" sz="quarter" idx="31"/>
          </p:nvPr>
        </p:nvSpPr>
        <p:spPr>
          <a:xfrm>
            <a:off x="10286457" y="4708608"/>
            <a:ext cx="935396" cy="935643"/>
          </a:xfrm>
          <a:prstGeom prst="ellipse">
            <a:avLst/>
          </a:prstGeom>
          <a:solidFill>
            <a:schemeClr val="tx2">
              <a:lumMod val="20000"/>
              <a:lumOff val="80000"/>
            </a:schemeClr>
          </a:solidFill>
        </p:spPr>
        <p:txBody>
          <a:bodyPr vert="horz" lIns="74377" tIns="37189" rIns="74377" bIns="37189"/>
          <a:lstStyle>
            <a:lvl1pPr marL="0" indent="0">
              <a:buNone/>
              <a:defRPr sz="1140"/>
            </a:lvl1pPr>
          </a:lstStyle>
          <a:p>
            <a:endParaRPr lang="en-AU" dirty="0"/>
          </a:p>
        </p:txBody>
      </p:sp>
      <p:sp>
        <p:nvSpPr>
          <p:cNvPr id="46" name="Title Placeholder 1">
            <a:extLst>
              <a:ext uri="{FF2B5EF4-FFF2-40B4-BE49-F238E27FC236}">
                <a16:creationId xmlns:a16="http://schemas.microsoft.com/office/drawing/2014/main" id="{1B06B9E2-497D-3945-82DB-D36CE266AE63}"/>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44476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8D23-0F2C-9C46-BC4C-1EDC077A3D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12EA7B-1BBF-5E49-8247-975356AFDC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F4E3CC-0AF4-0148-8394-0B284E2AC346}"/>
              </a:ext>
            </a:extLst>
          </p:cNvPr>
          <p:cNvSpPr>
            <a:spLocks noGrp="1"/>
          </p:cNvSpPr>
          <p:nvPr>
            <p:ph type="dt" sz="half" idx="10"/>
          </p:nvPr>
        </p:nvSpPr>
        <p:spPr/>
        <p:txBody>
          <a:bodyPr/>
          <a:lstStyle/>
          <a:p>
            <a:fld id="{C6473686-D466-D648-9F5B-23A001FDBF64}" type="datetimeFigureOut">
              <a:rPr lang="en-US" smtClean="0"/>
              <a:t>10/30/2024</a:t>
            </a:fld>
            <a:endParaRPr lang="en-US"/>
          </a:p>
        </p:txBody>
      </p:sp>
      <p:sp>
        <p:nvSpPr>
          <p:cNvPr id="5" name="Footer Placeholder 4">
            <a:extLst>
              <a:ext uri="{FF2B5EF4-FFF2-40B4-BE49-F238E27FC236}">
                <a16:creationId xmlns:a16="http://schemas.microsoft.com/office/drawing/2014/main" id="{15706FF1-5435-7746-AD09-9B6736B02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4B976-AFFB-AB41-9453-1AD185030DBF}"/>
              </a:ext>
            </a:extLst>
          </p:cNvPr>
          <p:cNvSpPr>
            <a:spLocks noGrp="1"/>
          </p:cNvSpPr>
          <p:nvPr>
            <p:ph type="sldNum" sz="quarter" idx="12"/>
          </p:nvPr>
        </p:nvSpPr>
        <p:spPr/>
        <p:txBody>
          <a:bodyPr/>
          <a:lstStyle/>
          <a:p>
            <a:fld id="{0557FABC-73F0-D044-B50F-F5BB346D6594}" type="slidenum">
              <a:rPr lang="en-US" smtClean="0"/>
              <a:t>‹#›</a:t>
            </a:fld>
            <a:endParaRPr lang="en-US"/>
          </a:p>
        </p:txBody>
      </p:sp>
    </p:spTree>
    <p:extLst>
      <p:ext uri="{BB962C8B-B14F-4D97-AF65-F5344CB8AC3E}">
        <p14:creationId xmlns:p14="http://schemas.microsoft.com/office/powerpoint/2010/main" val="3884144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ogo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205C17-9F29-1D49-A390-452DE47368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46" name="Title Placeholder 1">
            <a:extLst>
              <a:ext uri="{FF2B5EF4-FFF2-40B4-BE49-F238E27FC236}">
                <a16:creationId xmlns:a16="http://schemas.microsoft.com/office/drawing/2014/main" id="{1B06B9E2-497D-3945-82DB-D36CE266AE63}"/>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24" name="Picture Placeholder 22">
            <a:extLst>
              <a:ext uri="{FF2B5EF4-FFF2-40B4-BE49-F238E27FC236}">
                <a16:creationId xmlns:a16="http://schemas.microsoft.com/office/drawing/2014/main" id="{83937A71-6940-AD4C-808C-56C7DAF3127A}"/>
              </a:ext>
            </a:extLst>
          </p:cNvPr>
          <p:cNvSpPr>
            <a:spLocks noGrp="1"/>
          </p:cNvSpPr>
          <p:nvPr>
            <p:ph type="pic" sz="quarter" idx="32" hasCustomPrompt="1"/>
          </p:nvPr>
        </p:nvSpPr>
        <p:spPr>
          <a:xfrm>
            <a:off x="806144" y="1773532"/>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25" name="Picture Placeholder 22">
            <a:extLst>
              <a:ext uri="{FF2B5EF4-FFF2-40B4-BE49-F238E27FC236}">
                <a16:creationId xmlns:a16="http://schemas.microsoft.com/office/drawing/2014/main" id="{B811848C-1F79-B449-843D-83DBC05B2F0B}"/>
              </a:ext>
            </a:extLst>
          </p:cNvPr>
          <p:cNvSpPr>
            <a:spLocks noGrp="1"/>
          </p:cNvSpPr>
          <p:nvPr>
            <p:ph type="pic" sz="quarter" idx="33" hasCustomPrompt="1"/>
          </p:nvPr>
        </p:nvSpPr>
        <p:spPr>
          <a:xfrm>
            <a:off x="806144" y="3224878"/>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26" name="Picture Placeholder 22">
            <a:extLst>
              <a:ext uri="{FF2B5EF4-FFF2-40B4-BE49-F238E27FC236}">
                <a16:creationId xmlns:a16="http://schemas.microsoft.com/office/drawing/2014/main" id="{491A3D1C-7342-4D42-9D3F-E7DEE12728BC}"/>
              </a:ext>
            </a:extLst>
          </p:cNvPr>
          <p:cNvSpPr>
            <a:spLocks noGrp="1"/>
          </p:cNvSpPr>
          <p:nvPr>
            <p:ph type="pic" sz="quarter" idx="34" hasCustomPrompt="1"/>
          </p:nvPr>
        </p:nvSpPr>
        <p:spPr>
          <a:xfrm>
            <a:off x="796390" y="4676225"/>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27" name="Picture Placeholder 22">
            <a:extLst>
              <a:ext uri="{FF2B5EF4-FFF2-40B4-BE49-F238E27FC236}">
                <a16:creationId xmlns:a16="http://schemas.microsoft.com/office/drawing/2014/main" id="{83607D1A-7AEC-4043-96D7-34C5B20ED612}"/>
              </a:ext>
            </a:extLst>
          </p:cNvPr>
          <p:cNvSpPr>
            <a:spLocks noGrp="1"/>
          </p:cNvSpPr>
          <p:nvPr>
            <p:ph type="pic" sz="quarter" idx="35" hasCustomPrompt="1"/>
          </p:nvPr>
        </p:nvSpPr>
        <p:spPr>
          <a:xfrm>
            <a:off x="2672416" y="1777866"/>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28" name="Picture Placeholder 22">
            <a:extLst>
              <a:ext uri="{FF2B5EF4-FFF2-40B4-BE49-F238E27FC236}">
                <a16:creationId xmlns:a16="http://schemas.microsoft.com/office/drawing/2014/main" id="{3442FB6A-8BE2-904D-8B0D-3D3820605F44}"/>
              </a:ext>
            </a:extLst>
          </p:cNvPr>
          <p:cNvSpPr>
            <a:spLocks noGrp="1"/>
          </p:cNvSpPr>
          <p:nvPr>
            <p:ph type="pic" sz="quarter" idx="36" hasCustomPrompt="1"/>
          </p:nvPr>
        </p:nvSpPr>
        <p:spPr>
          <a:xfrm>
            <a:off x="2672416" y="3229213"/>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29" name="Picture Placeholder 22">
            <a:extLst>
              <a:ext uri="{FF2B5EF4-FFF2-40B4-BE49-F238E27FC236}">
                <a16:creationId xmlns:a16="http://schemas.microsoft.com/office/drawing/2014/main" id="{9D550A0A-3D05-4C4F-965C-09F251EB33A8}"/>
              </a:ext>
            </a:extLst>
          </p:cNvPr>
          <p:cNvSpPr>
            <a:spLocks noGrp="1"/>
          </p:cNvSpPr>
          <p:nvPr>
            <p:ph type="pic" sz="quarter" idx="37" hasCustomPrompt="1"/>
          </p:nvPr>
        </p:nvSpPr>
        <p:spPr>
          <a:xfrm>
            <a:off x="2662662" y="4680560"/>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30" name="Picture Placeholder 22">
            <a:extLst>
              <a:ext uri="{FF2B5EF4-FFF2-40B4-BE49-F238E27FC236}">
                <a16:creationId xmlns:a16="http://schemas.microsoft.com/office/drawing/2014/main" id="{50CA8069-FB8D-AB4E-99FE-F402F04CF90B}"/>
              </a:ext>
            </a:extLst>
          </p:cNvPr>
          <p:cNvSpPr>
            <a:spLocks noGrp="1"/>
          </p:cNvSpPr>
          <p:nvPr>
            <p:ph type="pic" sz="quarter" idx="38" hasCustomPrompt="1"/>
          </p:nvPr>
        </p:nvSpPr>
        <p:spPr>
          <a:xfrm>
            <a:off x="4538688" y="1773532"/>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31" name="Picture Placeholder 22">
            <a:extLst>
              <a:ext uri="{FF2B5EF4-FFF2-40B4-BE49-F238E27FC236}">
                <a16:creationId xmlns:a16="http://schemas.microsoft.com/office/drawing/2014/main" id="{479E79EB-639A-8242-89FA-2A1E1C0F0193}"/>
              </a:ext>
            </a:extLst>
          </p:cNvPr>
          <p:cNvSpPr>
            <a:spLocks noGrp="1"/>
          </p:cNvSpPr>
          <p:nvPr>
            <p:ph type="pic" sz="quarter" idx="39" hasCustomPrompt="1"/>
          </p:nvPr>
        </p:nvSpPr>
        <p:spPr>
          <a:xfrm>
            <a:off x="4538688" y="3224878"/>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32" name="Picture Placeholder 22">
            <a:extLst>
              <a:ext uri="{FF2B5EF4-FFF2-40B4-BE49-F238E27FC236}">
                <a16:creationId xmlns:a16="http://schemas.microsoft.com/office/drawing/2014/main" id="{78456740-A3BC-8E4E-9CF0-DFEA20B07A53}"/>
              </a:ext>
            </a:extLst>
          </p:cNvPr>
          <p:cNvSpPr>
            <a:spLocks noGrp="1"/>
          </p:cNvSpPr>
          <p:nvPr>
            <p:ph type="pic" sz="quarter" idx="40" hasCustomPrompt="1"/>
          </p:nvPr>
        </p:nvSpPr>
        <p:spPr>
          <a:xfrm>
            <a:off x="4528934" y="4676225"/>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33" name="Picture Placeholder 22">
            <a:extLst>
              <a:ext uri="{FF2B5EF4-FFF2-40B4-BE49-F238E27FC236}">
                <a16:creationId xmlns:a16="http://schemas.microsoft.com/office/drawing/2014/main" id="{A0324CA8-1FBA-984A-AB6B-681D7891DA3E}"/>
              </a:ext>
            </a:extLst>
          </p:cNvPr>
          <p:cNvSpPr>
            <a:spLocks noGrp="1"/>
          </p:cNvSpPr>
          <p:nvPr>
            <p:ph type="pic" sz="quarter" idx="41" hasCustomPrompt="1"/>
          </p:nvPr>
        </p:nvSpPr>
        <p:spPr>
          <a:xfrm>
            <a:off x="6404959" y="1773532"/>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47" name="Picture Placeholder 22">
            <a:extLst>
              <a:ext uri="{FF2B5EF4-FFF2-40B4-BE49-F238E27FC236}">
                <a16:creationId xmlns:a16="http://schemas.microsoft.com/office/drawing/2014/main" id="{915E9F0C-0F4F-C743-999A-C4778926B3B5}"/>
              </a:ext>
            </a:extLst>
          </p:cNvPr>
          <p:cNvSpPr>
            <a:spLocks noGrp="1"/>
          </p:cNvSpPr>
          <p:nvPr>
            <p:ph type="pic" sz="quarter" idx="42" hasCustomPrompt="1"/>
          </p:nvPr>
        </p:nvSpPr>
        <p:spPr>
          <a:xfrm>
            <a:off x="6404959" y="3224878"/>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48" name="Picture Placeholder 22">
            <a:extLst>
              <a:ext uri="{FF2B5EF4-FFF2-40B4-BE49-F238E27FC236}">
                <a16:creationId xmlns:a16="http://schemas.microsoft.com/office/drawing/2014/main" id="{B81D9CAB-4157-1447-9B8D-0CE8F5C75453}"/>
              </a:ext>
            </a:extLst>
          </p:cNvPr>
          <p:cNvSpPr>
            <a:spLocks noGrp="1"/>
          </p:cNvSpPr>
          <p:nvPr>
            <p:ph type="pic" sz="quarter" idx="43" hasCustomPrompt="1"/>
          </p:nvPr>
        </p:nvSpPr>
        <p:spPr>
          <a:xfrm>
            <a:off x="6395206" y="4676225"/>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49" name="Picture Placeholder 22">
            <a:extLst>
              <a:ext uri="{FF2B5EF4-FFF2-40B4-BE49-F238E27FC236}">
                <a16:creationId xmlns:a16="http://schemas.microsoft.com/office/drawing/2014/main" id="{1211CE8D-FBB8-224B-A371-4713595768B5}"/>
              </a:ext>
            </a:extLst>
          </p:cNvPr>
          <p:cNvSpPr>
            <a:spLocks noGrp="1"/>
          </p:cNvSpPr>
          <p:nvPr>
            <p:ph type="pic" sz="quarter" idx="44" hasCustomPrompt="1"/>
          </p:nvPr>
        </p:nvSpPr>
        <p:spPr>
          <a:xfrm>
            <a:off x="8271231" y="1773532"/>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50" name="Picture Placeholder 22">
            <a:extLst>
              <a:ext uri="{FF2B5EF4-FFF2-40B4-BE49-F238E27FC236}">
                <a16:creationId xmlns:a16="http://schemas.microsoft.com/office/drawing/2014/main" id="{C3975CD0-A77A-E943-8774-FD0A42BE1E96}"/>
              </a:ext>
            </a:extLst>
          </p:cNvPr>
          <p:cNvSpPr>
            <a:spLocks noGrp="1"/>
          </p:cNvSpPr>
          <p:nvPr>
            <p:ph type="pic" sz="quarter" idx="45" hasCustomPrompt="1"/>
          </p:nvPr>
        </p:nvSpPr>
        <p:spPr>
          <a:xfrm>
            <a:off x="8271231" y="3224878"/>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51" name="Picture Placeholder 22">
            <a:extLst>
              <a:ext uri="{FF2B5EF4-FFF2-40B4-BE49-F238E27FC236}">
                <a16:creationId xmlns:a16="http://schemas.microsoft.com/office/drawing/2014/main" id="{F6B8EE2C-C15B-A14C-A752-E4FF6B5ADD94}"/>
              </a:ext>
            </a:extLst>
          </p:cNvPr>
          <p:cNvSpPr>
            <a:spLocks noGrp="1"/>
          </p:cNvSpPr>
          <p:nvPr>
            <p:ph type="pic" sz="quarter" idx="46" hasCustomPrompt="1"/>
          </p:nvPr>
        </p:nvSpPr>
        <p:spPr>
          <a:xfrm>
            <a:off x="8261477" y="4676225"/>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52" name="Picture Placeholder 22">
            <a:extLst>
              <a:ext uri="{FF2B5EF4-FFF2-40B4-BE49-F238E27FC236}">
                <a16:creationId xmlns:a16="http://schemas.microsoft.com/office/drawing/2014/main" id="{8A3804CE-62A6-4A4F-BEF9-CE368FF4EC4E}"/>
              </a:ext>
            </a:extLst>
          </p:cNvPr>
          <p:cNvSpPr>
            <a:spLocks noGrp="1"/>
          </p:cNvSpPr>
          <p:nvPr>
            <p:ph type="pic" sz="quarter" idx="47" hasCustomPrompt="1"/>
          </p:nvPr>
        </p:nvSpPr>
        <p:spPr>
          <a:xfrm>
            <a:off x="10137503" y="1773532"/>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53" name="Picture Placeholder 22">
            <a:extLst>
              <a:ext uri="{FF2B5EF4-FFF2-40B4-BE49-F238E27FC236}">
                <a16:creationId xmlns:a16="http://schemas.microsoft.com/office/drawing/2014/main" id="{A7251814-22E3-1048-A72B-E5F3C81F05A9}"/>
              </a:ext>
            </a:extLst>
          </p:cNvPr>
          <p:cNvSpPr>
            <a:spLocks noGrp="1"/>
          </p:cNvSpPr>
          <p:nvPr>
            <p:ph type="pic" sz="quarter" idx="48" hasCustomPrompt="1"/>
          </p:nvPr>
        </p:nvSpPr>
        <p:spPr>
          <a:xfrm>
            <a:off x="10137503" y="3224878"/>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
        <p:nvSpPr>
          <p:cNvPr id="54" name="Picture Placeholder 22">
            <a:extLst>
              <a:ext uri="{FF2B5EF4-FFF2-40B4-BE49-F238E27FC236}">
                <a16:creationId xmlns:a16="http://schemas.microsoft.com/office/drawing/2014/main" id="{2BB6FDE0-A5AE-624B-908C-EBB763A18796}"/>
              </a:ext>
            </a:extLst>
          </p:cNvPr>
          <p:cNvSpPr>
            <a:spLocks noGrp="1"/>
          </p:cNvSpPr>
          <p:nvPr>
            <p:ph type="pic" sz="quarter" idx="49" hasCustomPrompt="1"/>
          </p:nvPr>
        </p:nvSpPr>
        <p:spPr>
          <a:xfrm>
            <a:off x="10127749" y="4676225"/>
            <a:ext cx="955667" cy="955921"/>
          </a:xfrm>
          <a:prstGeom prst="rect">
            <a:avLst/>
          </a:prstGeom>
          <a:solidFill>
            <a:schemeClr val="tx2">
              <a:lumMod val="20000"/>
              <a:lumOff val="80000"/>
            </a:schemeClr>
          </a:solidFill>
        </p:spPr>
        <p:txBody>
          <a:bodyPr/>
          <a:lstStyle>
            <a:lvl1pPr marL="0" indent="0" algn="ctr">
              <a:buNone/>
              <a:defRPr sz="1368">
                <a:solidFill>
                  <a:schemeClr val="tx1"/>
                </a:solidFill>
                <a:latin typeface="+mj-lt"/>
              </a:defRPr>
            </a:lvl1pPr>
          </a:lstStyle>
          <a:p>
            <a:r>
              <a:rPr lang="en-US" dirty="0"/>
              <a:t>Picture</a:t>
            </a:r>
          </a:p>
        </p:txBody>
      </p:sp>
    </p:spTree>
    <p:extLst>
      <p:ext uri="{BB962C8B-B14F-4D97-AF65-F5344CB8AC3E}">
        <p14:creationId xmlns:p14="http://schemas.microsoft.com/office/powerpoint/2010/main" val="3208668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3C948-F4D3-9F4B-9BA8-A11561046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7" name="TextBox 6">
            <a:extLst>
              <a:ext uri="{FF2B5EF4-FFF2-40B4-BE49-F238E27FC236}">
                <a16:creationId xmlns:a16="http://schemas.microsoft.com/office/drawing/2014/main" id="{0959789D-DD86-2C49-94BC-7782081AEDE1}"/>
              </a:ext>
            </a:extLst>
          </p:cNvPr>
          <p:cNvSpPr txBox="1"/>
          <p:nvPr userDrawn="1"/>
        </p:nvSpPr>
        <p:spPr>
          <a:xfrm>
            <a:off x="849483" y="155963"/>
            <a:ext cx="4128556" cy="443198"/>
          </a:xfrm>
          <a:prstGeom prst="rect">
            <a:avLst/>
          </a:prstGeom>
          <a:noFill/>
        </p:spPr>
        <p:txBody>
          <a:bodyPr wrap="square" lIns="0" rtlCol="0">
            <a:spAutoFit/>
          </a:bodyPr>
          <a:lstStyle/>
          <a:p>
            <a:r>
              <a:rPr lang="en-US" sz="2280" b="1" dirty="0">
                <a:solidFill>
                  <a:schemeClr val="bg1"/>
                </a:solidFill>
              </a:rPr>
              <a:t>Agenda</a:t>
            </a:r>
          </a:p>
        </p:txBody>
      </p:sp>
    </p:spTree>
    <p:extLst>
      <p:ext uri="{BB962C8B-B14F-4D97-AF65-F5344CB8AC3E}">
        <p14:creationId xmlns:p14="http://schemas.microsoft.com/office/powerpoint/2010/main" val="2959868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3C948-F4D3-9F4B-9BA8-A11561046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6" name="Title Placeholder 1">
            <a:extLst>
              <a:ext uri="{FF2B5EF4-FFF2-40B4-BE49-F238E27FC236}">
                <a16:creationId xmlns:a16="http://schemas.microsoft.com/office/drawing/2014/main" id="{008C99F9-FE07-704E-8A71-551C2CEC32D9}"/>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1266490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3C948-F4D3-9F4B-9BA8-A11561046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69" y="6409731"/>
            <a:ext cx="2345729" cy="234635"/>
          </a:xfrm>
          <a:prstGeom prst="rect">
            <a:avLst/>
          </a:prstGeom>
        </p:spPr>
      </p:pic>
      <p:sp>
        <p:nvSpPr>
          <p:cNvPr id="6" name="Title Placeholder 1">
            <a:extLst>
              <a:ext uri="{FF2B5EF4-FFF2-40B4-BE49-F238E27FC236}">
                <a16:creationId xmlns:a16="http://schemas.microsoft.com/office/drawing/2014/main" id="{050AAB57-93E4-BB41-9B80-07A207A0F7B0}"/>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518276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152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title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EA4E9B-1F39-1443-9E6E-738DDEA1DC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481" y="4120"/>
            <a:ext cx="12183066" cy="6853878"/>
          </a:xfrm>
          <a:prstGeom prst="rect">
            <a:avLst/>
          </a:prstGeom>
        </p:spPr>
      </p:pic>
      <p:sp>
        <p:nvSpPr>
          <p:cNvPr id="6" name="Text Placeholder 2">
            <a:extLst>
              <a:ext uri="{FF2B5EF4-FFF2-40B4-BE49-F238E27FC236}">
                <a16:creationId xmlns:a16="http://schemas.microsoft.com/office/drawing/2014/main" id="{3B98ED85-D427-41E1-ACAD-A40D735D65B3}"/>
              </a:ext>
            </a:extLst>
          </p:cNvPr>
          <p:cNvSpPr>
            <a:spLocks noGrp="1"/>
          </p:cNvSpPr>
          <p:nvPr>
            <p:ph type="body" sz="quarter" idx="10" hasCustomPrompt="1"/>
          </p:nvPr>
        </p:nvSpPr>
        <p:spPr>
          <a:xfrm>
            <a:off x="1491421" y="2125473"/>
            <a:ext cx="5926467" cy="1477331"/>
          </a:xfrm>
          <a:prstGeom prst="rect">
            <a:avLst/>
          </a:prstGeom>
        </p:spPr>
        <p:txBody>
          <a:bodyPr>
            <a:noAutofit/>
          </a:bodyPr>
          <a:lstStyle>
            <a:lvl1pPr>
              <a:defRPr sz="5701" b="1">
                <a:latin typeface="+mn-lt"/>
              </a:defRPr>
            </a:lvl1pPr>
            <a:lvl2pPr marL="521254" indent="0">
              <a:buNone/>
              <a:defRPr/>
            </a:lvl2pPr>
          </a:lstStyle>
          <a:p>
            <a:pPr lvl="0"/>
            <a:r>
              <a:rPr lang="en-GB" dirty="0"/>
              <a:t>Section heading here</a:t>
            </a:r>
          </a:p>
        </p:txBody>
      </p:sp>
      <p:sp>
        <p:nvSpPr>
          <p:cNvPr id="8" name="Text Placeholder 2">
            <a:extLst>
              <a:ext uri="{FF2B5EF4-FFF2-40B4-BE49-F238E27FC236}">
                <a16:creationId xmlns:a16="http://schemas.microsoft.com/office/drawing/2014/main" id="{47B1E994-2A2B-43B8-8B3A-B102157AE542}"/>
              </a:ext>
            </a:extLst>
          </p:cNvPr>
          <p:cNvSpPr>
            <a:spLocks noGrp="1"/>
          </p:cNvSpPr>
          <p:nvPr>
            <p:ph type="body" sz="quarter" idx="11" hasCustomPrompt="1"/>
          </p:nvPr>
        </p:nvSpPr>
        <p:spPr>
          <a:xfrm>
            <a:off x="1491421" y="3956601"/>
            <a:ext cx="5926467" cy="602122"/>
          </a:xfrm>
          <a:prstGeom prst="rect">
            <a:avLst/>
          </a:prstGeom>
        </p:spPr>
        <p:txBody>
          <a:bodyPr>
            <a:noAutofit/>
          </a:bodyPr>
          <a:lstStyle>
            <a:lvl1pPr>
              <a:defRPr sz="2736" b="0">
                <a:latin typeface="+mn-lt"/>
              </a:defRPr>
            </a:lvl1pPr>
            <a:lvl2pPr marL="521254" indent="0">
              <a:buNone/>
              <a:defRPr/>
            </a:lvl2pPr>
          </a:lstStyle>
          <a:p>
            <a:pPr lvl="0"/>
            <a:r>
              <a:rPr lang="en-GB" dirty="0"/>
              <a:t>Sub heading here</a:t>
            </a:r>
          </a:p>
        </p:txBody>
      </p:sp>
      <p:sp>
        <p:nvSpPr>
          <p:cNvPr id="14" name="Freeform: Shape 13">
            <a:extLst>
              <a:ext uri="{FF2B5EF4-FFF2-40B4-BE49-F238E27FC236}">
                <a16:creationId xmlns:a16="http://schemas.microsoft.com/office/drawing/2014/main" id="{4EBE5496-E54E-4092-8F40-446B795C6135}"/>
              </a:ext>
            </a:extLst>
          </p:cNvPr>
          <p:cNvSpPr/>
          <p:nvPr userDrawn="1"/>
        </p:nvSpPr>
        <p:spPr>
          <a:xfrm>
            <a:off x="9744912" y="5167038"/>
            <a:ext cx="2447088" cy="1690964"/>
          </a:xfrm>
          <a:custGeom>
            <a:avLst/>
            <a:gdLst>
              <a:gd name="connsiteX0" fmla="*/ 1371600 w 2146300"/>
              <a:gd name="connsiteY0" fmla="*/ 0 h 1482725"/>
              <a:gd name="connsiteX1" fmla="*/ 2138475 w 2146300"/>
              <a:gd name="connsiteY1" fmla="*/ 234248 h 1482725"/>
              <a:gd name="connsiteX2" fmla="*/ 2146300 w 2146300"/>
              <a:gd name="connsiteY2" fmla="*/ 240100 h 1482725"/>
              <a:gd name="connsiteX3" fmla="*/ 2146300 w 2146300"/>
              <a:gd name="connsiteY3" fmla="*/ 1482725 h 1482725"/>
              <a:gd name="connsiteX4" fmla="*/ 5611 w 2146300"/>
              <a:gd name="connsiteY4" fmla="*/ 1482725 h 1482725"/>
              <a:gd name="connsiteX5" fmla="*/ 0 w 2146300"/>
              <a:gd name="connsiteY5" fmla="*/ 1371600 h 1482725"/>
              <a:gd name="connsiteX6" fmla="*/ 1371600 w 2146300"/>
              <a:gd name="connsiteY6" fmla="*/ 0 h 14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300" h="1482725">
                <a:moveTo>
                  <a:pt x="1371600" y="0"/>
                </a:moveTo>
                <a:cubicBezTo>
                  <a:pt x="1655668" y="0"/>
                  <a:pt x="1919566" y="86356"/>
                  <a:pt x="2138475" y="234248"/>
                </a:cubicBezTo>
                <a:lnTo>
                  <a:pt x="2146300" y="240100"/>
                </a:lnTo>
                <a:lnTo>
                  <a:pt x="2146300" y="1482725"/>
                </a:lnTo>
                <a:lnTo>
                  <a:pt x="5611" y="1482725"/>
                </a:lnTo>
                <a:lnTo>
                  <a:pt x="0" y="1371600"/>
                </a:lnTo>
                <a:cubicBezTo>
                  <a:pt x="0" y="614086"/>
                  <a:pt x="614086" y="0"/>
                  <a:pt x="13716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052"/>
          </a:p>
        </p:txBody>
      </p:sp>
      <p:pic>
        <p:nvPicPr>
          <p:cNvPr id="10" name="Picture 9" descr="A close up of a logo&#10;&#10;Description automatically generated">
            <a:extLst>
              <a:ext uri="{FF2B5EF4-FFF2-40B4-BE49-F238E27FC236}">
                <a16:creationId xmlns:a16="http://schemas.microsoft.com/office/drawing/2014/main" id="{CDF6F01F-E723-4109-820C-8D8514D78A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823" y="133310"/>
            <a:ext cx="1163489" cy="688636"/>
          </a:xfrm>
          <a:prstGeom prst="rect">
            <a:avLst/>
          </a:prstGeom>
        </p:spPr>
      </p:pic>
      <p:pic>
        <p:nvPicPr>
          <p:cNvPr id="11" name="Picture 10" descr="Logo, company name&#10;&#10;Description automatically generated">
            <a:extLst>
              <a:ext uri="{FF2B5EF4-FFF2-40B4-BE49-F238E27FC236}">
                <a16:creationId xmlns:a16="http://schemas.microsoft.com/office/drawing/2014/main" id="{6AC74709-9708-41B0-B73E-FD5C6A3860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1434" y="5775349"/>
            <a:ext cx="786590" cy="688636"/>
          </a:xfrm>
          <a:prstGeom prst="rect">
            <a:avLst/>
          </a:prstGeom>
        </p:spPr>
      </p:pic>
      <p:pic>
        <p:nvPicPr>
          <p:cNvPr id="15" name="Picture 14">
            <a:extLst>
              <a:ext uri="{FF2B5EF4-FFF2-40B4-BE49-F238E27FC236}">
                <a16:creationId xmlns:a16="http://schemas.microsoft.com/office/drawing/2014/main" id="{5A2C74D0-93C2-4ADA-A50B-A4A3D8B0B7B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48875" y="6193578"/>
            <a:ext cx="2636697" cy="500883"/>
          </a:xfrm>
          <a:prstGeom prst="rect">
            <a:avLst/>
          </a:prstGeom>
        </p:spPr>
      </p:pic>
    </p:spTree>
    <p:extLst>
      <p:ext uri="{BB962C8B-B14F-4D97-AF65-F5344CB8AC3E}">
        <p14:creationId xmlns:p14="http://schemas.microsoft.com/office/powerpoint/2010/main" val="2600910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hank you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77B81F-AA27-D74B-8928-A80E36F121C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481" y="4120"/>
            <a:ext cx="12183066" cy="6853878"/>
          </a:xfrm>
          <a:prstGeom prst="rect">
            <a:avLst/>
          </a:prstGeom>
        </p:spPr>
      </p:pic>
      <p:pic>
        <p:nvPicPr>
          <p:cNvPr id="3" name="Picture 2">
            <a:extLst>
              <a:ext uri="{FF2B5EF4-FFF2-40B4-BE49-F238E27FC236}">
                <a16:creationId xmlns:a16="http://schemas.microsoft.com/office/drawing/2014/main" id="{33BB9987-5F33-2545-8787-6D519A27B2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485" y="5450383"/>
            <a:ext cx="5433031" cy="708844"/>
          </a:xfrm>
          <a:prstGeom prst="rect">
            <a:avLst/>
          </a:prstGeom>
        </p:spPr>
      </p:pic>
      <p:sp>
        <p:nvSpPr>
          <p:cNvPr id="8" name="Title 1">
            <a:extLst>
              <a:ext uri="{FF2B5EF4-FFF2-40B4-BE49-F238E27FC236}">
                <a16:creationId xmlns:a16="http://schemas.microsoft.com/office/drawing/2014/main" id="{D6D7B920-D5D6-454B-B98C-F49ABB0F22E8}"/>
              </a:ext>
            </a:extLst>
          </p:cNvPr>
          <p:cNvSpPr txBox="1">
            <a:spLocks/>
          </p:cNvSpPr>
          <p:nvPr userDrawn="1"/>
        </p:nvSpPr>
        <p:spPr>
          <a:xfrm>
            <a:off x="709511" y="2820688"/>
            <a:ext cx="3790090" cy="1086336"/>
          </a:xfrm>
          <a:prstGeom prst="rect">
            <a:avLst/>
          </a:prstGeom>
        </p:spPr>
        <p:txBody>
          <a:bodyPr anchor="t" anchorCtr="0"/>
          <a:lstStyle>
            <a:lvl1pPr algn="ctr"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en-GB" sz="5701" dirty="0">
                <a:solidFill>
                  <a:schemeClr val="bg1"/>
                </a:solidFill>
              </a:rPr>
              <a:t>Thank you</a:t>
            </a:r>
            <a:endParaRPr lang="en-US" sz="5701" dirty="0">
              <a:solidFill>
                <a:schemeClr val="bg1"/>
              </a:solidFill>
            </a:endParaRPr>
          </a:p>
        </p:txBody>
      </p:sp>
      <p:pic>
        <p:nvPicPr>
          <p:cNvPr id="11" name="Picture 10" descr="A close up of a logo&#10;&#10;Description automatically generated">
            <a:extLst>
              <a:ext uri="{FF2B5EF4-FFF2-40B4-BE49-F238E27FC236}">
                <a16:creationId xmlns:a16="http://schemas.microsoft.com/office/drawing/2014/main" id="{40D91A41-6298-4608-BFBC-08A630146C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05549" y="213633"/>
            <a:ext cx="1927118" cy="1140608"/>
          </a:xfrm>
          <a:prstGeom prst="rect">
            <a:avLst/>
          </a:prstGeom>
        </p:spPr>
      </p:pic>
      <p:sp>
        <p:nvSpPr>
          <p:cNvPr id="14" name="Freeform: Shape 13">
            <a:extLst>
              <a:ext uri="{FF2B5EF4-FFF2-40B4-BE49-F238E27FC236}">
                <a16:creationId xmlns:a16="http://schemas.microsoft.com/office/drawing/2014/main" id="{D4AAE34F-B671-4366-8826-350884273E3C}"/>
              </a:ext>
            </a:extLst>
          </p:cNvPr>
          <p:cNvSpPr/>
          <p:nvPr userDrawn="1"/>
        </p:nvSpPr>
        <p:spPr>
          <a:xfrm>
            <a:off x="9310518" y="4384922"/>
            <a:ext cx="2881482" cy="2473080"/>
          </a:xfrm>
          <a:custGeom>
            <a:avLst/>
            <a:gdLst>
              <a:gd name="connsiteX0" fmla="*/ 1638300 w 2527300"/>
              <a:gd name="connsiteY0" fmla="*/ 0 h 2168525"/>
              <a:gd name="connsiteX1" fmla="*/ 2419211 w 2527300"/>
              <a:gd name="connsiteY1" fmla="*/ 197734 h 2168525"/>
              <a:gd name="connsiteX2" fmla="*/ 2527300 w 2527300"/>
              <a:gd name="connsiteY2" fmla="*/ 263400 h 2168525"/>
              <a:gd name="connsiteX3" fmla="*/ 2527300 w 2527300"/>
              <a:gd name="connsiteY3" fmla="*/ 2168525 h 2168525"/>
              <a:gd name="connsiteX4" fmla="*/ 89410 w 2527300"/>
              <a:gd name="connsiteY4" fmla="*/ 2168525 h 2168525"/>
              <a:gd name="connsiteX5" fmla="*/ 73655 w 2527300"/>
              <a:gd name="connsiteY5" fmla="*/ 2125481 h 2168525"/>
              <a:gd name="connsiteX6" fmla="*/ 0 w 2527300"/>
              <a:gd name="connsiteY6" fmla="*/ 1638300 h 2168525"/>
              <a:gd name="connsiteX7" fmla="*/ 1638300 w 2527300"/>
              <a:gd name="connsiteY7" fmla="*/ 0 h 21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300" h="2168525">
                <a:moveTo>
                  <a:pt x="1638300" y="0"/>
                </a:moveTo>
                <a:cubicBezTo>
                  <a:pt x="1921053" y="0"/>
                  <a:pt x="2187075" y="71630"/>
                  <a:pt x="2419211" y="197734"/>
                </a:cubicBezTo>
                <a:lnTo>
                  <a:pt x="2527300" y="263400"/>
                </a:lnTo>
                <a:lnTo>
                  <a:pt x="2527300" y="2168525"/>
                </a:lnTo>
                <a:lnTo>
                  <a:pt x="89410" y="2168525"/>
                </a:lnTo>
                <a:lnTo>
                  <a:pt x="73655" y="2125481"/>
                </a:lnTo>
                <a:cubicBezTo>
                  <a:pt x="25787" y="1971580"/>
                  <a:pt x="0" y="1807952"/>
                  <a:pt x="0" y="1638300"/>
                </a:cubicBezTo>
                <a:cubicBezTo>
                  <a:pt x="0" y="733492"/>
                  <a:pt x="733492" y="0"/>
                  <a:pt x="16383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052"/>
          </a:p>
        </p:txBody>
      </p:sp>
      <p:pic>
        <p:nvPicPr>
          <p:cNvPr id="15" name="Picture 14" descr="Logo, company name&#10;&#10;Description automatically generated">
            <a:extLst>
              <a:ext uri="{FF2B5EF4-FFF2-40B4-BE49-F238E27FC236}">
                <a16:creationId xmlns:a16="http://schemas.microsoft.com/office/drawing/2014/main" id="{0B5329B8-D1E4-4432-BA86-618E704A828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93111" y="5308165"/>
            <a:ext cx="1265799" cy="1108170"/>
          </a:xfrm>
          <a:prstGeom prst="rect">
            <a:avLst/>
          </a:prstGeom>
        </p:spPr>
      </p:pic>
    </p:spTree>
    <p:extLst>
      <p:ext uri="{BB962C8B-B14F-4D97-AF65-F5344CB8AC3E}">
        <p14:creationId xmlns:p14="http://schemas.microsoft.com/office/powerpoint/2010/main" val="2849787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hank you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77B81F-AA27-D74B-8928-A80E36F121C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34" y="4122"/>
            <a:ext cx="12183066" cy="6853878"/>
          </a:xfrm>
          <a:prstGeom prst="rect">
            <a:avLst/>
          </a:prstGeom>
        </p:spPr>
      </p:pic>
      <p:sp>
        <p:nvSpPr>
          <p:cNvPr id="14" name="Freeform: Shape 13">
            <a:extLst>
              <a:ext uri="{FF2B5EF4-FFF2-40B4-BE49-F238E27FC236}">
                <a16:creationId xmlns:a16="http://schemas.microsoft.com/office/drawing/2014/main" id="{D4AAE34F-B671-4366-8826-350884273E3C}"/>
              </a:ext>
            </a:extLst>
          </p:cNvPr>
          <p:cNvSpPr/>
          <p:nvPr userDrawn="1"/>
        </p:nvSpPr>
        <p:spPr>
          <a:xfrm>
            <a:off x="9310518" y="4384922"/>
            <a:ext cx="2881482" cy="2473080"/>
          </a:xfrm>
          <a:custGeom>
            <a:avLst/>
            <a:gdLst>
              <a:gd name="connsiteX0" fmla="*/ 1638300 w 2527300"/>
              <a:gd name="connsiteY0" fmla="*/ 0 h 2168525"/>
              <a:gd name="connsiteX1" fmla="*/ 2419211 w 2527300"/>
              <a:gd name="connsiteY1" fmla="*/ 197734 h 2168525"/>
              <a:gd name="connsiteX2" fmla="*/ 2527300 w 2527300"/>
              <a:gd name="connsiteY2" fmla="*/ 263400 h 2168525"/>
              <a:gd name="connsiteX3" fmla="*/ 2527300 w 2527300"/>
              <a:gd name="connsiteY3" fmla="*/ 2168525 h 2168525"/>
              <a:gd name="connsiteX4" fmla="*/ 89410 w 2527300"/>
              <a:gd name="connsiteY4" fmla="*/ 2168525 h 2168525"/>
              <a:gd name="connsiteX5" fmla="*/ 73655 w 2527300"/>
              <a:gd name="connsiteY5" fmla="*/ 2125481 h 2168525"/>
              <a:gd name="connsiteX6" fmla="*/ 0 w 2527300"/>
              <a:gd name="connsiteY6" fmla="*/ 1638300 h 2168525"/>
              <a:gd name="connsiteX7" fmla="*/ 1638300 w 2527300"/>
              <a:gd name="connsiteY7" fmla="*/ 0 h 21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300" h="2168525">
                <a:moveTo>
                  <a:pt x="1638300" y="0"/>
                </a:moveTo>
                <a:cubicBezTo>
                  <a:pt x="1921053" y="0"/>
                  <a:pt x="2187075" y="71630"/>
                  <a:pt x="2419211" y="197734"/>
                </a:cubicBezTo>
                <a:lnTo>
                  <a:pt x="2527300" y="263400"/>
                </a:lnTo>
                <a:lnTo>
                  <a:pt x="2527300" y="2168525"/>
                </a:lnTo>
                <a:lnTo>
                  <a:pt x="89410" y="2168525"/>
                </a:lnTo>
                <a:lnTo>
                  <a:pt x="73655" y="2125481"/>
                </a:lnTo>
                <a:cubicBezTo>
                  <a:pt x="25787" y="1971580"/>
                  <a:pt x="0" y="1807952"/>
                  <a:pt x="0" y="1638300"/>
                </a:cubicBezTo>
                <a:cubicBezTo>
                  <a:pt x="0" y="733492"/>
                  <a:pt x="733492" y="0"/>
                  <a:pt x="16383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052"/>
          </a:p>
        </p:txBody>
      </p:sp>
      <p:pic>
        <p:nvPicPr>
          <p:cNvPr id="15" name="Picture 14" descr="Logo, company name&#10;&#10;Description automatically generated">
            <a:extLst>
              <a:ext uri="{FF2B5EF4-FFF2-40B4-BE49-F238E27FC236}">
                <a16:creationId xmlns:a16="http://schemas.microsoft.com/office/drawing/2014/main" id="{0B5329B8-D1E4-4432-BA86-618E704A82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3111" y="5308165"/>
            <a:ext cx="1265799" cy="1108170"/>
          </a:xfrm>
          <a:prstGeom prst="rect">
            <a:avLst/>
          </a:prstGeom>
        </p:spPr>
      </p:pic>
      <p:pic>
        <p:nvPicPr>
          <p:cNvPr id="9" name="Picture 8" descr="A close up of a logo&#10;&#10;Description automatically generated">
            <a:extLst>
              <a:ext uri="{FF2B5EF4-FFF2-40B4-BE49-F238E27FC236}">
                <a16:creationId xmlns:a16="http://schemas.microsoft.com/office/drawing/2014/main" id="{83EE67ED-127E-4945-A4AC-7A4C2188630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6823" y="133310"/>
            <a:ext cx="1163489" cy="688636"/>
          </a:xfrm>
          <a:prstGeom prst="rect">
            <a:avLst/>
          </a:prstGeom>
        </p:spPr>
      </p:pic>
    </p:spTree>
    <p:extLst>
      <p:ext uri="{BB962C8B-B14F-4D97-AF65-F5344CB8AC3E}">
        <p14:creationId xmlns:p14="http://schemas.microsoft.com/office/powerpoint/2010/main" val="2917308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resentation title p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9C0D9C-A034-E949-948D-27CC2ECBE9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777"/>
            <a:ext cx="12191998" cy="6858902"/>
          </a:xfrm>
          <a:prstGeom prst="rect">
            <a:avLst/>
          </a:prstGeom>
        </p:spPr>
      </p:pic>
      <p:pic>
        <p:nvPicPr>
          <p:cNvPr id="10" name="Picture 9" descr="A close up of a logo&#10;&#10;Description automatically generated">
            <a:extLst>
              <a:ext uri="{FF2B5EF4-FFF2-40B4-BE49-F238E27FC236}">
                <a16:creationId xmlns:a16="http://schemas.microsoft.com/office/drawing/2014/main" id="{573C66DB-D2CD-764B-9FBD-4FEF063CC8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5549" y="213633"/>
            <a:ext cx="1927118" cy="1140608"/>
          </a:xfrm>
          <a:prstGeom prst="rect">
            <a:avLst/>
          </a:prstGeom>
        </p:spPr>
      </p:pic>
      <p:sp>
        <p:nvSpPr>
          <p:cNvPr id="3" name="Text Placeholder 2">
            <a:extLst>
              <a:ext uri="{FF2B5EF4-FFF2-40B4-BE49-F238E27FC236}">
                <a16:creationId xmlns:a16="http://schemas.microsoft.com/office/drawing/2014/main" id="{B7817AF5-86E6-7B48-8613-4CD1872FDF0F}"/>
              </a:ext>
            </a:extLst>
          </p:cNvPr>
          <p:cNvSpPr>
            <a:spLocks noGrp="1"/>
          </p:cNvSpPr>
          <p:nvPr>
            <p:ph type="body" sz="quarter" idx="10" hasCustomPrompt="1"/>
          </p:nvPr>
        </p:nvSpPr>
        <p:spPr>
          <a:xfrm>
            <a:off x="1491421" y="2125473"/>
            <a:ext cx="5926467" cy="1477331"/>
          </a:xfrm>
          <a:prstGeom prst="rect">
            <a:avLst/>
          </a:prstGeom>
        </p:spPr>
        <p:txBody>
          <a:bodyPr>
            <a:noAutofit/>
          </a:bodyPr>
          <a:lstStyle>
            <a:lvl1pPr>
              <a:defRPr sz="5701" b="1">
                <a:latin typeface="+mn-lt"/>
              </a:defRPr>
            </a:lvl1pPr>
            <a:lvl2pPr marL="521254" indent="0">
              <a:buNone/>
              <a:defRPr/>
            </a:lvl2pPr>
          </a:lstStyle>
          <a:p>
            <a:pPr lvl="0"/>
            <a:r>
              <a:rPr lang="en-GB" dirty="0"/>
              <a:t>Presentation heading here</a:t>
            </a:r>
          </a:p>
        </p:txBody>
      </p:sp>
      <p:sp>
        <p:nvSpPr>
          <p:cNvPr id="5" name="Text Placeholder 2">
            <a:extLst>
              <a:ext uri="{FF2B5EF4-FFF2-40B4-BE49-F238E27FC236}">
                <a16:creationId xmlns:a16="http://schemas.microsoft.com/office/drawing/2014/main" id="{9298D600-4626-4F86-8CEF-42D34DD0011C}"/>
              </a:ext>
            </a:extLst>
          </p:cNvPr>
          <p:cNvSpPr>
            <a:spLocks noGrp="1"/>
          </p:cNvSpPr>
          <p:nvPr>
            <p:ph type="body" sz="quarter" idx="11" hasCustomPrompt="1"/>
          </p:nvPr>
        </p:nvSpPr>
        <p:spPr>
          <a:xfrm>
            <a:off x="1491421" y="3956601"/>
            <a:ext cx="5926467" cy="602122"/>
          </a:xfrm>
          <a:prstGeom prst="rect">
            <a:avLst/>
          </a:prstGeom>
        </p:spPr>
        <p:txBody>
          <a:bodyPr>
            <a:noAutofit/>
          </a:bodyPr>
          <a:lstStyle>
            <a:lvl1pPr>
              <a:defRPr sz="2736" b="0">
                <a:latin typeface="+mn-lt"/>
              </a:defRPr>
            </a:lvl1pPr>
            <a:lvl2pPr marL="521254" indent="0">
              <a:buNone/>
              <a:defRPr/>
            </a:lvl2pPr>
          </a:lstStyle>
          <a:p>
            <a:pPr lvl="0"/>
            <a:r>
              <a:rPr lang="en-GB" dirty="0"/>
              <a:t>Sub heading here</a:t>
            </a:r>
          </a:p>
        </p:txBody>
      </p:sp>
      <p:sp>
        <p:nvSpPr>
          <p:cNvPr id="6" name="Text Placeholder 2">
            <a:extLst>
              <a:ext uri="{FF2B5EF4-FFF2-40B4-BE49-F238E27FC236}">
                <a16:creationId xmlns:a16="http://schemas.microsoft.com/office/drawing/2014/main" id="{40D756AF-BC26-4D14-9E1D-CA9DE9E736A7}"/>
              </a:ext>
            </a:extLst>
          </p:cNvPr>
          <p:cNvSpPr>
            <a:spLocks noGrp="1"/>
          </p:cNvSpPr>
          <p:nvPr>
            <p:ph type="body" sz="quarter" idx="12" hasCustomPrompt="1"/>
          </p:nvPr>
        </p:nvSpPr>
        <p:spPr>
          <a:xfrm>
            <a:off x="1491420" y="5862250"/>
            <a:ext cx="5926467" cy="602122"/>
          </a:xfrm>
          <a:prstGeom prst="rect">
            <a:avLst/>
          </a:prstGeom>
        </p:spPr>
        <p:txBody>
          <a:bodyPr>
            <a:noAutofit/>
          </a:bodyPr>
          <a:lstStyle>
            <a:lvl1pPr>
              <a:defRPr sz="2052" b="0">
                <a:latin typeface="+mn-lt"/>
              </a:defRPr>
            </a:lvl1pPr>
            <a:lvl2pPr marL="521254" indent="0">
              <a:buNone/>
              <a:defRPr/>
            </a:lvl2pPr>
          </a:lstStyle>
          <a:p>
            <a:pPr lvl="0"/>
            <a:r>
              <a:rPr lang="en-GB" dirty="0"/>
              <a:t>Date</a:t>
            </a:r>
          </a:p>
        </p:txBody>
      </p:sp>
      <p:sp>
        <p:nvSpPr>
          <p:cNvPr id="12" name="Freeform: Shape 11">
            <a:extLst>
              <a:ext uri="{FF2B5EF4-FFF2-40B4-BE49-F238E27FC236}">
                <a16:creationId xmlns:a16="http://schemas.microsoft.com/office/drawing/2014/main" id="{10BA4266-5944-4FEB-B27E-309B9C59769C}"/>
              </a:ext>
            </a:extLst>
          </p:cNvPr>
          <p:cNvSpPr/>
          <p:nvPr userDrawn="1"/>
        </p:nvSpPr>
        <p:spPr>
          <a:xfrm>
            <a:off x="9310518" y="4384922"/>
            <a:ext cx="2881482" cy="2473080"/>
          </a:xfrm>
          <a:custGeom>
            <a:avLst/>
            <a:gdLst>
              <a:gd name="connsiteX0" fmla="*/ 1638300 w 2527300"/>
              <a:gd name="connsiteY0" fmla="*/ 0 h 2168525"/>
              <a:gd name="connsiteX1" fmla="*/ 2419211 w 2527300"/>
              <a:gd name="connsiteY1" fmla="*/ 197734 h 2168525"/>
              <a:gd name="connsiteX2" fmla="*/ 2527300 w 2527300"/>
              <a:gd name="connsiteY2" fmla="*/ 263400 h 2168525"/>
              <a:gd name="connsiteX3" fmla="*/ 2527300 w 2527300"/>
              <a:gd name="connsiteY3" fmla="*/ 2168525 h 2168525"/>
              <a:gd name="connsiteX4" fmla="*/ 89410 w 2527300"/>
              <a:gd name="connsiteY4" fmla="*/ 2168525 h 2168525"/>
              <a:gd name="connsiteX5" fmla="*/ 73655 w 2527300"/>
              <a:gd name="connsiteY5" fmla="*/ 2125481 h 2168525"/>
              <a:gd name="connsiteX6" fmla="*/ 0 w 2527300"/>
              <a:gd name="connsiteY6" fmla="*/ 1638300 h 2168525"/>
              <a:gd name="connsiteX7" fmla="*/ 1638300 w 2527300"/>
              <a:gd name="connsiteY7" fmla="*/ 0 h 21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300" h="2168525">
                <a:moveTo>
                  <a:pt x="1638300" y="0"/>
                </a:moveTo>
                <a:cubicBezTo>
                  <a:pt x="1921053" y="0"/>
                  <a:pt x="2187075" y="71630"/>
                  <a:pt x="2419211" y="197734"/>
                </a:cubicBezTo>
                <a:lnTo>
                  <a:pt x="2527300" y="263400"/>
                </a:lnTo>
                <a:lnTo>
                  <a:pt x="2527300" y="2168525"/>
                </a:lnTo>
                <a:lnTo>
                  <a:pt x="89410" y="2168525"/>
                </a:lnTo>
                <a:lnTo>
                  <a:pt x="73655" y="2125481"/>
                </a:lnTo>
                <a:cubicBezTo>
                  <a:pt x="25787" y="1971580"/>
                  <a:pt x="0" y="1807952"/>
                  <a:pt x="0" y="1638300"/>
                </a:cubicBezTo>
                <a:cubicBezTo>
                  <a:pt x="0" y="733492"/>
                  <a:pt x="733492" y="0"/>
                  <a:pt x="16383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052"/>
          </a:p>
        </p:txBody>
      </p:sp>
      <p:pic>
        <p:nvPicPr>
          <p:cNvPr id="7" name="Picture 6" descr="Logo, company name&#10;&#10;Description automatically generated">
            <a:extLst>
              <a:ext uri="{FF2B5EF4-FFF2-40B4-BE49-F238E27FC236}">
                <a16:creationId xmlns:a16="http://schemas.microsoft.com/office/drawing/2014/main" id="{2D4D8D03-DBE1-4197-A2EB-1D26A33B8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3111" y="5308165"/>
            <a:ext cx="1265799" cy="1108170"/>
          </a:xfrm>
          <a:prstGeom prst="rect">
            <a:avLst/>
          </a:prstGeom>
        </p:spPr>
      </p:pic>
    </p:spTree>
    <p:extLst>
      <p:ext uri="{BB962C8B-B14F-4D97-AF65-F5344CB8AC3E}">
        <p14:creationId xmlns:p14="http://schemas.microsoft.com/office/powerpoint/2010/main" val="179571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Acknowledg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FDA02-5E2C-574B-B373-D84D112A8B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34" y="4123"/>
            <a:ext cx="12183067" cy="6853877"/>
          </a:xfrm>
          <a:prstGeom prst="rect">
            <a:avLst/>
          </a:prstGeom>
        </p:spPr>
      </p:pic>
      <p:pic>
        <p:nvPicPr>
          <p:cNvPr id="6" name="Picture 5">
            <a:extLst>
              <a:ext uri="{FF2B5EF4-FFF2-40B4-BE49-F238E27FC236}">
                <a16:creationId xmlns:a16="http://schemas.microsoft.com/office/drawing/2014/main" id="{F922B0AD-C795-BE40-835F-C915F853E69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8875" y="6193578"/>
            <a:ext cx="2636697" cy="500883"/>
          </a:xfrm>
          <a:prstGeom prst="rect">
            <a:avLst/>
          </a:prstGeom>
        </p:spPr>
      </p:pic>
      <p:sp>
        <p:nvSpPr>
          <p:cNvPr id="7" name="Title 1">
            <a:extLst>
              <a:ext uri="{FF2B5EF4-FFF2-40B4-BE49-F238E27FC236}">
                <a16:creationId xmlns:a16="http://schemas.microsoft.com/office/drawing/2014/main" id="{C95C74D0-1CD2-CA48-B443-C8AB557048DB}"/>
              </a:ext>
            </a:extLst>
          </p:cNvPr>
          <p:cNvSpPr txBox="1">
            <a:spLocks/>
          </p:cNvSpPr>
          <p:nvPr userDrawn="1"/>
        </p:nvSpPr>
        <p:spPr>
          <a:xfrm>
            <a:off x="767432" y="520812"/>
            <a:ext cx="9176867" cy="500883"/>
          </a:xfrm>
          <a:prstGeom prst="rect">
            <a:avLst/>
          </a:prstGeom>
        </p:spPr>
        <p:txBody>
          <a:bodyPr anchor="t" anchorCtr="0"/>
          <a:lstStyle>
            <a:lvl1pPr algn="ctr"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algn="l"/>
            <a:r>
              <a:rPr lang="en-GB" sz="2280" dirty="0">
                <a:solidFill>
                  <a:schemeClr val="bg1"/>
                </a:solidFill>
              </a:rPr>
              <a:t>Acknowledgement of Country</a:t>
            </a:r>
            <a:endParaRPr lang="en-US" sz="2280" dirty="0">
              <a:solidFill>
                <a:schemeClr val="bg1"/>
              </a:solidFill>
            </a:endParaRPr>
          </a:p>
        </p:txBody>
      </p:sp>
      <p:sp>
        <p:nvSpPr>
          <p:cNvPr id="8" name="Subtitle 2">
            <a:extLst>
              <a:ext uri="{FF2B5EF4-FFF2-40B4-BE49-F238E27FC236}">
                <a16:creationId xmlns:a16="http://schemas.microsoft.com/office/drawing/2014/main" id="{559BFF48-EBE1-E14E-A8DA-B1DD2B2211DC}"/>
              </a:ext>
            </a:extLst>
          </p:cNvPr>
          <p:cNvSpPr txBox="1">
            <a:spLocks/>
          </p:cNvSpPr>
          <p:nvPr userDrawn="1"/>
        </p:nvSpPr>
        <p:spPr>
          <a:xfrm>
            <a:off x="1524000" y="1850291"/>
            <a:ext cx="9144000" cy="301620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2736" b="1" kern="1200" dirty="0">
                <a:solidFill>
                  <a:schemeClr val="bg1"/>
                </a:solidFill>
                <a:effectLst/>
                <a:latin typeface="+mj-lt"/>
                <a:ea typeface="+mn-ea"/>
                <a:cs typeface="+mn-cs"/>
              </a:rPr>
              <a:t>WaterRA would like to respectfully acknowledge the Traditional Owners, Custodians and Carers of the lands and waters on which we all live, work and meet.</a:t>
            </a:r>
          </a:p>
          <a:p>
            <a:br>
              <a:rPr lang="en-AU" sz="2736" b="1" kern="1200" dirty="0">
                <a:solidFill>
                  <a:schemeClr val="bg1"/>
                </a:solidFill>
                <a:effectLst/>
                <a:latin typeface="+mj-lt"/>
                <a:ea typeface="+mn-ea"/>
                <a:cs typeface="+mn-cs"/>
              </a:rPr>
            </a:br>
            <a:r>
              <a:rPr lang="en-AU" sz="2736" b="1" kern="1200" dirty="0">
                <a:solidFill>
                  <a:schemeClr val="bg1"/>
                </a:solidFill>
                <a:effectLst/>
                <a:latin typeface="+mj-lt"/>
                <a:ea typeface="+mn-ea"/>
                <a:cs typeface="+mn-cs"/>
              </a:rPr>
              <a:t>We pay our respect to their elders past and present and extend that respect to all Aboriginal and Torres Strait Islander peoples today.</a:t>
            </a:r>
          </a:p>
          <a:p>
            <a:r>
              <a:rPr lang="en-AU" sz="2052" b="1" kern="1200" dirty="0">
                <a:solidFill>
                  <a:schemeClr val="bg1"/>
                </a:solidFill>
                <a:effectLst/>
                <a:latin typeface="+mj-lt"/>
                <a:ea typeface="+mn-ea"/>
                <a:cs typeface="+mn-cs"/>
              </a:rPr>
              <a:t> </a:t>
            </a:r>
          </a:p>
        </p:txBody>
      </p:sp>
      <p:pic>
        <p:nvPicPr>
          <p:cNvPr id="15" name="Picture 14" descr="A close up of a logo&#10;&#10;Description automatically generated">
            <a:extLst>
              <a:ext uri="{FF2B5EF4-FFF2-40B4-BE49-F238E27FC236}">
                <a16:creationId xmlns:a16="http://schemas.microsoft.com/office/drawing/2014/main" id="{8D47A543-E60C-46C2-8753-24DF2031AD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05549" y="213633"/>
            <a:ext cx="1927118" cy="1140608"/>
          </a:xfrm>
          <a:prstGeom prst="rect">
            <a:avLst/>
          </a:prstGeom>
        </p:spPr>
      </p:pic>
      <p:sp>
        <p:nvSpPr>
          <p:cNvPr id="18" name="Freeform: Shape 17">
            <a:extLst>
              <a:ext uri="{FF2B5EF4-FFF2-40B4-BE49-F238E27FC236}">
                <a16:creationId xmlns:a16="http://schemas.microsoft.com/office/drawing/2014/main" id="{00BCCD24-8CA8-4260-AF0E-A7DF98F70FAF}"/>
              </a:ext>
            </a:extLst>
          </p:cNvPr>
          <p:cNvSpPr/>
          <p:nvPr userDrawn="1"/>
        </p:nvSpPr>
        <p:spPr>
          <a:xfrm>
            <a:off x="9310518" y="4384922"/>
            <a:ext cx="2881482" cy="2473080"/>
          </a:xfrm>
          <a:custGeom>
            <a:avLst/>
            <a:gdLst>
              <a:gd name="connsiteX0" fmla="*/ 1638300 w 2527300"/>
              <a:gd name="connsiteY0" fmla="*/ 0 h 2168525"/>
              <a:gd name="connsiteX1" fmla="*/ 2419211 w 2527300"/>
              <a:gd name="connsiteY1" fmla="*/ 197734 h 2168525"/>
              <a:gd name="connsiteX2" fmla="*/ 2527300 w 2527300"/>
              <a:gd name="connsiteY2" fmla="*/ 263400 h 2168525"/>
              <a:gd name="connsiteX3" fmla="*/ 2527300 w 2527300"/>
              <a:gd name="connsiteY3" fmla="*/ 2168525 h 2168525"/>
              <a:gd name="connsiteX4" fmla="*/ 89410 w 2527300"/>
              <a:gd name="connsiteY4" fmla="*/ 2168525 h 2168525"/>
              <a:gd name="connsiteX5" fmla="*/ 73655 w 2527300"/>
              <a:gd name="connsiteY5" fmla="*/ 2125481 h 2168525"/>
              <a:gd name="connsiteX6" fmla="*/ 0 w 2527300"/>
              <a:gd name="connsiteY6" fmla="*/ 1638300 h 2168525"/>
              <a:gd name="connsiteX7" fmla="*/ 1638300 w 2527300"/>
              <a:gd name="connsiteY7" fmla="*/ 0 h 21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300" h="2168525">
                <a:moveTo>
                  <a:pt x="1638300" y="0"/>
                </a:moveTo>
                <a:cubicBezTo>
                  <a:pt x="1921053" y="0"/>
                  <a:pt x="2187075" y="71630"/>
                  <a:pt x="2419211" y="197734"/>
                </a:cubicBezTo>
                <a:lnTo>
                  <a:pt x="2527300" y="263400"/>
                </a:lnTo>
                <a:lnTo>
                  <a:pt x="2527300" y="2168525"/>
                </a:lnTo>
                <a:lnTo>
                  <a:pt x="89410" y="2168525"/>
                </a:lnTo>
                <a:lnTo>
                  <a:pt x="73655" y="2125481"/>
                </a:lnTo>
                <a:cubicBezTo>
                  <a:pt x="25787" y="1971580"/>
                  <a:pt x="0" y="1807952"/>
                  <a:pt x="0" y="1638300"/>
                </a:cubicBezTo>
                <a:cubicBezTo>
                  <a:pt x="0" y="733492"/>
                  <a:pt x="733492" y="0"/>
                  <a:pt x="16383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2052"/>
          </a:p>
        </p:txBody>
      </p:sp>
      <p:pic>
        <p:nvPicPr>
          <p:cNvPr id="17" name="Picture 16" descr="Logo, company name&#10;&#10;Description automatically generated">
            <a:extLst>
              <a:ext uri="{FF2B5EF4-FFF2-40B4-BE49-F238E27FC236}">
                <a16:creationId xmlns:a16="http://schemas.microsoft.com/office/drawing/2014/main" id="{A8F72B6B-BC70-40C8-9FAB-00BD12B7C3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93111" y="5308165"/>
            <a:ext cx="1265799" cy="1108170"/>
          </a:xfrm>
          <a:prstGeom prst="rect">
            <a:avLst/>
          </a:prstGeom>
        </p:spPr>
      </p:pic>
    </p:spTree>
    <p:extLst>
      <p:ext uri="{BB962C8B-B14F-4D97-AF65-F5344CB8AC3E}">
        <p14:creationId xmlns:p14="http://schemas.microsoft.com/office/powerpoint/2010/main" val="202083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B7E6-2E2E-B349-998F-38020F3AB0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EEDE1-7B94-ED49-B45E-33ABBF030D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17F41-96C1-D745-B1C2-04D9B30DF6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B71FF-6237-614B-A9EF-188070A5ADE1}"/>
              </a:ext>
            </a:extLst>
          </p:cNvPr>
          <p:cNvSpPr>
            <a:spLocks noGrp="1"/>
          </p:cNvSpPr>
          <p:nvPr>
            <p:ph type="dt" sz="half" idx="10"/>
          </p:nvPr>
        </p:nvSpPr>
        <p:spPr/>
        <p:txBody>
          <a:bodyPr/>
          <a:lstStyle/>
          <a:p>
            <a:fld id="{C6473686-D466-D648-9F5B-23A001FDBF64}" type="datetimeFigureOut">
              <a:rPr lang="en-US" smtClean="0"/>
              <a:t>10/30/2024</a:t>
            </a:fld>
            <a:endParaRPr lang="en-US"/>
          </a:p>
        </p:txBody>
      </p:sp>
      <p:sp>
        <p:nvSpPr>
          <p:cNvPr id="6" name="Footer Placeholder 5">
            <a:extLst>
              <a:ext uri="{FF2B5EF4-FFF2-40B4-BE49-F238E27FC236}">
                <a16:creationId xmlns:a16="http://schemas.microsoft.com/office/drawing/2014/main" id="{90402336-74F2-314F-B22A-0529BE31A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CD5D9-42DA-DD43-8652-BE89D42E3721}"/>
              </a:ext>
            </a:extLst>
          </p:cNvPr>
          <p:cNvSpPr>
            <a:spLocks noGrp="1"/>
          </p:cNvSpPr>
          <p:nvPr>
            <p:ph type="sldNum" sz="quarter" idx="12"/>
          </p:nvPr>
        </p:nvSpPr>
        <p:spPr/>
        <p:txBody>
          <a:bodyPr/>
          <a:lstStyle/>
          <a:p>
            <a:fld id="{0557FABC-73F0-D044-B50F-F5BB346D6594}" type="slidenum">
              <a:rPr lang="en-US" smtClean="0"/>
              <a:t>‹#›</a:t>
            </a:fld>
            <a:endParaRPr lang="en-US"/>
          </a:p>
        </p:txBody>
      </p:sp>
    </p:spTree>
    <p:extLst>
      <p:ext uri="{BB962C8B-B14F-4D97-AF65-F5344CB8AC3E}">
        <p14:creationId xmlns:p14="http://schemas.microsoft.com/office/powerpoint/2010/main" val="43004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FE0B-B88D-1745-A378-CF3DBA48CB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518D37-0165-494F-9048-C91A04D493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F5B467-450E-CF4C-BADA-D070FF531A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82A95C-68F3-344D-B09F-592174A7B4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5BBB1D-08A8-EF4B-8592-B93A702E49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03C85D-7186-1940-9CE8-9CBFDB19C664}"/>
              </a:ext>
            </a:extLst>
          </p:cNvPr>
          <p:cNvSpPr>
            <a:spLocks noGrp="1"/>
          </p:cNvSpPr>
          <p:nvPr>
            <p:ph type="dt" sz="half" idx="10"/>
          </p:nvPr>
        </p:nvSpPr>
        <p:spPr/>
        <p:txBody>
          <a:bodyPr/>
          <a:lstStyle/>
          <a:p>
            <a:fld id="{C6473686-D466-D648-9F5B-23A001FDBF64}" type="datetimeFigureOut">
              <a:rPr lang="en-US" smtClean="0"/>
              <a:t>10/30/2024</a:t>
            </a:fld>
            <a:endParaRPr lang="en-US"/>
          </a:p>
        </p:txBody>
      </p:sp>
      <p:sp>
        <p:nvSpPr>
          <p:cNvPr id="8" name="Footer Placeholder 7">
            <a:extLst>
              <a:ext uri="{FF2B5EF4-FFF2-40B4-BE49-F238E27FC236}">
                <a16:creationId xmlns:a16="http://schemas.microsoft.com/office/drawing/2014/main" id="{79CEE0A2-FBC6-4347-B7C2-3019DEA751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02D601-2F59-A14C-9B23-561358E9244F}"/>
              </a:ext>
            </a:extLst>
          </p:cNvPr>
          <p:cNvSpPr>
            <a:spLocks noGrp="1"/>
          </p:cNvSpPr>
          <p:nvPr>
            <p:ph type="sldNum" sz="quarter" idx="12"/>
          </p:nvPr>
        </p:nvSpPr>
        <p:spPr/>
        <p:txBody>
          <a:bodyPr/>
          <a:lstStyle/>
          <a:p>
            <a:fld id="{0557FABC-73F0-D044-B50F-F5BB346D6594}" type="slidenum">
              <a:rPr lang="en-US" smtClean="0"/>
              <a:t>‹#›</a:t>
            </a:fld>
            <a:endParaRPr lang="en-US"/>
          </a:p>
        </p:txBody>
      </p:sp>
    </p:spTree>
    <p:extLst>
      <p:ext uri="{BB962C8B-B14F-4D97-AF65-F5344CB8AC3E}">
        <p14:creationId xmlns:p14="http://schemas.microsoft.com/office/powerpoint/2010/main" val="328029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CEF7-25E2-124A-8678-5662262B34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83EA8A-F0BC-0740-9708-2C6474E01B50}"/>
              </a:ext>
            </a:extLst>
          </p:cNvPr>
          <p:cNvSpPr>
            <a:spLocks noGrp="1"/>
          </p:cNvSpPr>
          <p:nvPr>
            <p:ph type="dt" sz="half" idx="10"/>
          </p:nvPr>
        </p:nvSpPr>
        <p:spPr/>
        <p:txBody>
          <a:bodyPr/>
          <a:lstStyle/>
          <a:p>
            <a:fld id="{C6473686-D466-D648-9F5B-23A001FDBF64}" type="datetimeFigureOut">
              <a:rPr lang="en-US" smtClean="0"/>
              <a:t>10/30/2024</a:t>
            </a:fld>
            <a:endParaRPr lang="en-US"/>
          </a:p>
        </p:txBody>
      </p:sp>
      <p:sp>
        <p:nvSpPr>
          <p:cNvPr id="4" name="Footer Placeholder 3">
            <a:extLst>
              <a:ext uri="{FF2B5EF4-FFF2-40B4-BE49-F238E27FC236}">
                <a16:creationId xmlns:a16="http://schemas.microsoft.com/office/drawing/2014/main" id="{B7A64349-98CB-5B4B-8B04-D87168A0E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E1AD61-C0CC-2E47-91F1-CCBBB1508959}"/>
              </a:ext>
            </a:extLst>
          </p:cNvPr>
          <p:cNvSpPr>
            <a:spLocks noGrp="1"/>
          </p:cNvSpPr>
          <p:nvPr>
            <p:ph type="sldNum" sz="quarter" idx="12"/>
          </p:nvPr>
        </p:nvSpPr>
        <p:spPr/>
        <p:txBody>
          <a:bodyPr/>
          <a:lstStyle/>
          <a:p>
            <a:fld id="{0557FABC-73F0-D044-B50F-F5BB346D6594}" type="slidenum">
              <a:rPr lang="en-US" smtClean="0"/>
              <a:t>‹#›</a:t>
            </a:fld>
            <a:endParaRPr lang="en-US"/>
          </a:p>
        </p:txBody>
      </p:sp>
    </p:spTree>
    <p:extLst>
      <p:ext uri="{BB962C8B-B14F-4D97-AF65-F5344CB8AC3E}">
        <p14:creationId xmlns:p14="http://schemas.microsoft.com/office/powerpoint/2010/main" val="42813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630A2-A6FD-964D-AF75-EF4D04930544}"/>
              </a:ext>
            </a:extLst>
          </p:cNvPr>
          <p:cNvSpPr>
            <a:spLocks noGrp="1"/>
          </p:cNvSpPr>
          <p:nvPr>
            <p:ph type="dt" sz="half" idx="10"/>
          </p:nvPr>
        </p:nvSpPr>
        <p:spPr/>
        <p:txBody>
          <a:bodyPr/>
          <a:lstStyle/>
          <a:p>
            <a:fld id="{C6473686-D466-D648-9F5B-23A001FDBF64}" type="datetimeFigureOut">
              <a:rPr lang="en-US" smtClean="0"/>
              <a:t>10/30/2024</a:t>
            </a:fld>
            <a:endParaRPr lang="en-US"/>
          </a:p>
        </p:txBody>
      </p:sp>
      <p:sp>
        <p:nvSpPr>
          <p:cNvPr id="3" name="Footer Placeholder 2">
            <a:extLst>
              <a:ext uri="{FF2B5EF4-FFF2-40B4-BE49-F238E27FC236}">
                <a16:creationId xmlns:a16="http://schemas.microsoft.com/office/drawing/2014/main" id="{9ABDB9EA-73DF-104C-A2F5-1981BEFDC2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7B399-8000-B74A-978A-EA5AD80BDF92}"/>
              </a:ext>
            </a:extLst>
          </p:cNvPr>
          <p:cNvSpPr>
            <a:spLocks noGrp="1"/>
          </p:cNvSpPr>
          <p:nvPr>
            <p:ph type="sldNum" sz="quarter" idx="12"/>
          </p:nvPr>
        </p:nvSpPr>
        <p:spPr/>
        <p:txBody>
          <a:bodyPr/>
          <a:lstStyle/>
          <a:p>
            <a:fld id="{0557FABC-73F0-D044-B50F-F5BB346D6594}" type="slidenum">
              <a:rPr lang="en-US" smtClean="0"/>
              <a:t>‹#›</a:t>
            </a:fld>
            <a:endParaRPr lang="en-US"/>
          </a:p>
        </p:txBody>
      </p:sp>
    </p:spTree>
    <p:extLst>
      <p:ext uri="{BB962C8B-B14F-4D97-AF65-F5344CB8AC3E}">
        <p14:creationId xmlns:p14="http://schemas.microsoft.com/office/powerpoint/2010/main" val="422441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B155-46DC-B747-960E-5B8B05719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DD3728-5B75-614F-A577-2FC35D2E82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E42072-C278-EB46-B4DC-6E2F9A623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2EA4EA-6F5B-104D-97AE-FCD55B5AA424}"/>
              </a:ext>
            </a:extLst>
          </p:cNvPr>
          <p:cNvSpPr>
            <a:spLocks noGrp="1"/>
          </p:cNvSpPr>
          <p:nvPr>
            <p:ph type="dt" sz="half" idx="10"/>
          </p:nvPr>
        </p:nvSpPr>
        <p:spPr/>
        <p:txBody>
          <a:bodyPr/>
          <a:lstStyle/>
          <a:p>
            <a:fld id="{C6473686-D466-D648-9F5B-23A001FDBF64}" type="datetimeFigureOut">
              <a:rPr lang="en-US" smtClean="0"/>
              <a:t>10/30/2024</a:t>
            </a:fld>
            <a:endParaRPr lang="en-US"/>
          </a:p>
        </p:txBody>
      </p:sp>
      <p:sp>
        <p:nvSpPr>
          <p:cNvPr id="6" name="Footer Placeholder 5">
            <a:extLst>
              <a:ext uri="{FF2B5EF4-FFF2-40B4-BE49-F238E27FC236}">
                <a16:creationId xmlns:a16="http://schemas.microsoft.com/office/drawing/2014/main" id="{B46BC174-E570-EA45-9359-CB34E6129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F7679-F598-0F4C-B5D2-5388DF421B73}"/>
              </a:ext>
            </a:extLst>
          </p:cNvPr>
          <p:cNvSpPr>
            <a:spLocks noGrp="1"/>
          </p:cNvSpPr>
          <p:nvPr>
            <p:ph type="sldNum" sz="quarter" idx="12"/>
          </p:nvPr>
        </p:nvSpPr>
        <p:spPr/>
        <p:txBody>
          <a:bodyPr/>
          <a:lstStyle/>
          <a:p>
            <a:fld id="{0557FABC-73F0-D044-B50F-F5BB346D6594}" type="slidenum">
              <a:rPr lang="en-US" smtClean="0"/>
              <a:t>‹#›</a:t>
            </a:fld>
            <a:endParaRPr lang="en-US"/>
          </a:p>
        </p:txBody>
      </p:sp>
    </p:spTree>
    <p:extLst>
      <p:ext uri="{BB962C8B-B14F-4D97-AF65-F5344CB8AC3E}">
        <p14:creationId xmlns:p14="http://schemas.microsoft.com/office/powerpoint/2010/main" val="65164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0354-292E-B54E-AB53-5FDACE69E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1E59E-7DE9-C645-B3A7-16FBA98F55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FF3848-B970-EC4D-BE60-023ECF737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06182D-48CA-3D4C-99DA-E5CFE5FAAF10}"/>
              </a:ext>
            </a:extLst>
          </p:cNvPr>
          <p:cNvSpPr>
            <a:spLocks noGrp="1"/>
          </p:cNvSpPr>
          <p:nvPr>
            <p:ph type="dt" sz="half" idx="10"/>
          </p:nvPr>
        </p:nvSpPr>
        <p:spPr/>
        <p:txBody>
          <a:bodyPr/>
          <a:lstStyle/>
          <a:p>
            <a:fld id="{C6473686-D466-D648-9F5B-23A001FDBF64}" type="datetimeFigureOut">
              <a:rPr lang="en-US" smtClean="0"/>
              <a:t>10/30/2024</a:t>
            </a:fld>
            <a:endParaRPr lang="en-US"/>
          </a:p>
        </p:txBody>
      </p:sp>
      <p:sp>
        <p:nvSpPr>
          <p:cNvPr id="6" name="Footer Placeholder 5">
            <a:extLst>
              <a:ext uri="{FF2B5EF4-FFF2-40B4-BE49-F238E27FC236}">
                <a16:creationId xmlns:a16="http://schemas.microsoft.com/office/drawing/2014/main" id="{1C96BB61-5B42-A447-A70D-97EE0808C3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0D38A-30AE-5A48-BF76-00351376EA61}"/>
              </a:ext>
            </a:extLst>
          </p:cNvPr>
          <p:cNvSpPr>
            <a:spLocks noGrp="1"/>
          </p:cNvSpPr>
          <p:nvPr>
            <p:ph type="sldNum" sz="quarter" idx="12"/>
          </p:nvPr>
        </p:nvSpPr>
        <p:spPr/>
        <p:txBody>
          <a:bodyPr/>
          <a:lstStyle/>
          <a:p>
            <a:fld id="{0557FABC-73F0-D044-B50F-F5BB346D6594}" type="slidenum">
              <a:rPr lang="en-US" smtClean="0"/>
              <a:t>‹#›</a:t>
            </a:fld>
            <a:endParaRPr lang="en-US"/>
          </a:p>
        </p:txBody>
      </p:sp>
    </p:spTree>
    <p:extLst>
      <p:ext uri="{BB962C8B-B14F-4D97-AF65-F5344CB8AC3E}">
        <p14:creationId xmlns:p14="http://schemas.microsoft.com/office/powerpoint/2010/main" val="426208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7.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C1E5BF-7F7A-E24C-A42A-D3D64841C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7B5EFF-1BAA-AD44-B047-6F4EE1517A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355B1-A067-1645-9D0E-34F8699656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73686-D466-D648-9F5B-23A001FDBF64}" type="datetimeFigureOut">
              <a:rPr lang="en-US" smtClean="0"/>
              <a:t>10/30/2024</a:t>
            </a:fld>
            <a:endParaRPr lang="en-US"/>
          </a:p>
        </p:txBody>
      </p:sp>
      <p:sp>
        <p:nvSpPr>
          <p:cNvPr id="5" name="Footer Placeholder 4">
            <a:extLst>
              <a:ext uri="{FF2B5EF4-FFF2-40B4-BE49-F238E27FC236}">
                <a16:creationId xmlns:a16="http://schemas.microsoft.com/office/drawing/2014/main" id="{DC80A794-4C15-8146-B2C2-4DA2678310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552932-AB01-534D-9F7B-B9F35EA7A5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7FABC-73F0-D044-B50F-F5BB346D6594}" type="slidenum">
              <a:rPr lang="en-US" smtClean="0"/>
              <a:t>‹#›</a:t>
            </a:fld>
            <a:endParaRPr lang="en-US"/>
          </a:p>
        </p:txBody>
      </p:sp>
    </p:spTree>
    <p:extLst>
      <p:ext uri="{BB962C8B-B14F-4D97-AF65-F5344CB8AC3E}">
        <p14:creationId xmlns:p14="http://schemas.microsoft.com/office/powerpoint/2010/main" val="613233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9996FC-71DE-A148-990F-8EDE6F2BFA43}"/>
              </a:ext>
            </a:extLst>
          </p:cNvPr>
          <p:cNvSpPr txBox="1">
            <a:spLocks/>
          </p:cNvSpPr>
          <p:nvPr userDrawn="1"/>
        </p:nvSpPr>
        <p:spPr>
          <a:xfrm>
            <a:off x="861948" y="578188"/>
            <a:ext cx="10555382" cy="1083056"/>
          </a:xfrm>
          <a:prstGeom prst="rect">
            <a:avLst/>
          </a:prstGeom>
        </p:spPr>
        <p:txBody>
          <a:bodyPr anchor="t" anchorCtr="0"/>
          <a:lstStyle>
            <a:lvl1pPr algn="ctr"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en-GB" sz="5701" dirty="0">
                <a:solidFill>
                  <a:schemeClr val="bg1"/>
                </a:solidFill>
              </a:rPr>
              <a:t>Click to edit Master title style</a:t>
            </a:r>
            <a:endParaRPr lang="en-US" sz="5701" dirty="0">
              <a:solidFill>
                <a:schemeClr val="bg1"/>
              </a:solidFill>
            </a:endParaRPr>
          </a:p>
        </p:txBody>
      </p:sp>
      <p:sp>
        <p:nvSpPr>
          <p:cNvPr id="5" name="Subtitle 2">
            <a:extLst>
              <a:ext uri="{FF2B5EF4-FFF2-40B4-BE49-F238E27FC236}">
                <a16:creationId xmlns:a16="http://schemas.microsoft.com/office/drawing/2014/main" id="{B3C9FC5B-A804-AE4B-AD41-1B48FDCAA921}"/>
              </a:ext>
            </a:extLst>
          </p:cNvPr>
          <p:cNvSpPr txBox="1">
            <a:spLocks/>
          </p:cNvSpPr>
          <p:nvPr userDrawn="1"/>
        </p:nvSpPr>
        <p:spPr>
          <a:xfrm>
            <a:off x="1665178" y="3792400"/>
            <a:ext cx="9144000" cy="112972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52" dirty="0">
                <a:solidFill>
                  <a:schemeClr val="bg1"/>
                </a:solidFill>
              </a:rPr>
              <a:t>Click to edit Master subtitle style</a:t>
            </a:r>
            <a:endParaRPr lang="en-US" sz="2052" dirty="0">
              <a:solidFill>
                <a:schemeClr val="bg1"/>
              </a:solidFill>
            </a:endParaRPr>
          </a:p>
        </p:txBody>
      </p:sp>
      <p:sp>
        <p:nvSpPr>
          <p:cNvPr id="6" name="Rectangle 5">
            <a:extLst>
              <a:ext uri="{FF2B5EF4-FFF2-40B4-BE49-F238E27FC236}">
                <a16:creationId xmlns:a16="http://schemas.microsoft.com/office/drawing/2014/main" id="{52F2DBA6-DFAA-CA48-B3C8-3FAFF9DCE5D5}"/>
              </a:ext>
            </a:extLst>
          </p:cNvPr>
          <p:cNvSpPr/>
          <p:nvPr userDrawn="1"/>
        </p:nvSpPr>
        <p:spPr>
          <a:xfrm>
            <a:off x="1668567" y="5091734"/>
            <a:ext cx="7471582" cy="337913"/>
          </a:xfrm>
          <a:prstGeom prst="rect">
            <a:avLst/>
          </a:prstGeom>
        </p:spPr>
        <p:txBody>
          <a:bodyPr wrap="square">
            <a:spAutoFit/>
          </a:bodyPr>
          <a:lstStyle/>
          <a:p>
            <a:pPr lvl="0"/>
            <a:r>
              <a:rPr lang="en-GB" sz="1596" dirty="0">
                <a:solidFill>
                  <a:schemeClr val="bg1"/>
                </a:solidFill>
                <a:latin typeface="+mj-lt"/>
              </a:rPr>
              <a:t>Bio text here</a:t>
            </a:r>
          </a:p>
        </p:txBody>
      </p:sp>
      <p:sp>
        <p:nvSpPr>
          <p:cNvPr id="11" name="Text Placeholder 2">
            <a:extLst>
              <a:ext uri="{FF2B5EF4-FFF2-40B4-BE49-F238E27FC236}">
                <a16:creationId xmlns:a16="http://schemas.microsoft.com/office/drawing/2014/main" id="{C67622EC-1B14-1E4F-9323-8B98BD62670C}"/>
              </a:ext>
            </a:extLst>
          </p:cNvPr>
          <p:cNvSpPr>
            <a:spLocks noGrp="1"/>
          </p:cNvSpPr>
          <p:nvPr>
            <p:ph type="body" idx="1"/>
          </p:nvPr>
        </p:nvSpPr>
        <p:spPr>
          <a:xfrm>
            <a:off x="861948" y="1824938"/>
            <a:ext cx="10515962" cy="2907589"/>
          </a:xfrm>
          <a:prstGeom prst="rect">
            <a:avLst/>
          </a:prstGeom>
        </p:spPr>
        <p:txBody>
          <a:bodyPr vert="horz" lIns="9000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30165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042507" rtl="0" eaLnBrk="1" latinLnBrk="0" hangingPunct="1">
        <a:lnSpc>
          <a:spcPct val="90000"/>
        </a:lnSpc>
        <a:spcBef>
          <a:spcPct val="0"/>
        </a:spcBef>
        <a:buNone/>
        <a:defRPr sz="5016" kern="1200">
          <a:solidFill>
            <a:schemeClr val="tx1"/>
          </a:solidFill>
          <a:latin typeface="+mj-lt"/>
          <a:ea typeface="+mj-ea"/>
          <a:cs typeface="+mj-cs"/>
        </a:defRPr>
      </a:lvl1pPr>
    </p:titleStyle>
    <p:bodyStyle>
      <a:lvl1pPr marL="0" indent="0" algn="l" defTabSz="1042507" rtl="0" eaLnBrk="1" latinLnBrk="0" hangingPunct="1">
        <a:lnSpc>
          <a:spcPct val="90000"/>
        </a:lnSpc>
        <a:spcBef>
          <a:spcPts val="1140"/>
        </a:spcBef>
        <a:buFont typeface="Arial" panose="020B0604020202020204" pitchFamily="34" charset="0"/>
        <a:buNone/>
        <a:defRPr sz="2052" kern="1200">
          <a:solidFill>
            <a:schemeClr val="bg1"/>
          </a:solidFill>
          <a:latin typeface="+mj-lt"/>
          <a:ea typeface="+mn-ea"/>
          <a:cs typeface="+mn-cs"/>
        </a:defRPr>
      </a:lvl1pPr>
      <a:lvl2pPr marL="781881" indent="-260627" algn="l" defTabSz="1042507" rtl="0" eaLnBrk="1" latinLnBrk="0" hangingPunct="1">
        <a:lnSpc>
          <a:spcPct val="90000"/>
        </a:lnSpc>
        <a:spcBef>
          <a:spcPts val="570"/>
        </a:spcBef>
        <a:buFont typeface="Arial" panose="020B0604020202020204" pitchFamily="34" charset="0"/>
        <a:buChar char="•"/>
        <a:defRPr sz="2052" kern="1200">
          <a:solidFill>
            <a:schemeClr val="bg1"/>
          </a:solidFill>
          <a:latin typeface="+mj-lt"/>
          <a:ea typeface="+mn-ea"/>
          <a:cs typeface="+mn-cs"/>
        </a:defRPr>
      </a:lvl2pPr>
      <a:lvl3pPr marL="1303134" indent="-260627" algn="l" defTabSz="1042507" rtl="0" eaLnBrk="1" latinLnBrk="0" hangingPunct="1">
        <a:lnSpc>
          <a:spcPct val="90000"/>
        </a:lnSpc>
        <a:spcBef>
          <a:spcPts val="570"/>
        </a:spcBef>
        <a:buFont typeface="Arial" panose="020B0604020202020204" pitchFamily="34" charset="0"/>
        <a:buChar char="•"/>
        <a:defRPr sz="2052" kern="1200">
          <a:solidFill>
            <a:schemeClr val="bg1"/>
          </a:solidFill>
          <a:latin typeface="+mj-lt"/>
          <a:ea typeface="+mn-ea"/>
          <a:cs typeface="+mn-cs"/>
        </a:defRPr>
      </a:lvl3pPr>
      <a:lvl4pPr marL="1824388" indent="-260627" algn="l" defTabSz="1042507" rtl="0" eaLnBrk="1" latinLnBrk="0" hangingPunct="1">
        <a:lnSpc>
          <a:spcPct val="90000"/>
        </a:lnSpc>
        <a:spcBef>
          <a:spcPts val="570"/>
        </a:spcBef>
        <a:buFont typeface="Arial" panose="020B0604020202020204" pitchFamily="34" charset="0"/>
        <a:buChar char="•"/>
        <a:defRPr sz="2052" kern="1200">
          <a:solidFill>
            <a:schemeClr val="bg1"/>
          </a:solidFill>
          <a:latin typeface="+mj-lt"/>
          <a:ea typeface="+mn-ea"/>
          <a:cs typeface="+mn-cs"/>
        </a:defRPr>
      </a:lvl4pPr>
      <a:lvl5pPr marL="2345642" indent="-260627" algn="l" defTabSz="1042507" rtl="0" eaLnBrk="1" latinLnBrk="0" hangingPunct="1">
        <a:lnSpc>
          <a:spcPct val="90000"/>
        </a:lnSpc>
        <a:spcBef>
          <a:spcPts val="570"/>
        </a:spcBef>
        <a:buFont typeface="Arial" panose="020B0604020202020204" pitchFamily="34" charset="0"/>
        <a:buChar char="•"/>
        <a:defRPr sz="2052" kern="1200">
          <a:solidFill>
            <a:schemeClr val="bg1"/>
          </a:solidFill>
          <a:latin typeface="+mj-lt"/>
          <a:ea typeface="+mn-ea"/>
          <a:cs typeface="+mn-cs"/>
        </a:defRPr>
      </a:lvl5pPr>
      <a:lvl6pPr marL="2866895" indent="-260627" algn="l" defTabSz="1042507" rtl="0" eaLnBrk="1" latinLnBrk="0" hangingPunct="1">
        <a:lnSpc>
          <a:spcPct val="90000"/>
        </a:lnSpc>
        <a:spcBef>
          <a:spcPts val="570"/>
        </a:spcBef>
        <a:buFont typeface="Arial" panose="020B0604020202020204" pitchFamily="34" charset="0"/>
        <a:buChar char="•"/>
        <a:defRPr sz="2052" kern="1200">
          <a:solidFill>
            <a:schemeClr val="tx1"/>
          </a:solidFill>
          <a:latin typeface="+mn-lt"/>
          <a:ea typeface="+mn-ea"/>
          <a:cs typeface="+mn-cs"/>
        </a:defRPr>
      </a:lvl6pPr>
      <a:lvl7pPr marL="3388149" indent="-260627" algn="l" defTabSz="1042507" rtl="0" eaLnBrk="1" latinLnBrk="0" hangingPunct="1">
        <a:lnSpc>
          <a:spcPct val="90000"/>
        </a:lnSpc>
        <a:spcBef>
          <a:spcPts val="570"/>
        </a:spcBef>
        <a:buFont typeface="Arial" panose="020B0604020202020204" pitchFamily="34" charset="0"/>
        <a:buChar char="•"/>
        <a:defRPr sz="2052" kern="1200">
          <a:solidFill>
            <a:schemeClr val="tx1"/>
          </a:solidFill>
          <a:latin typeface="+mn-lt"/>
          <a:ea typeface="+mn-ea"/>
          <a:cs typeface="+mn-cs"/>
        </a:defRPr>
      </a:lvl7pPr>
      <a:lvl8pPr marL="3909403" indent="-260627" algn="l" defTabSz="1042507" rtl="0" eaLnBrk="1" latinLnBrk="0" hangingPunct="1">
        <a:lnSpc>
          <a:spcPct val="90000"/>
        </a:lnSpc>
        <a:spcBef>
          <a:spcPts val="570"/>
        </a:spcBef>
        <a:buFont typeface="Arial" panose="020B0604020202020204" pitchFamily="34" charset="0"/>
        <a:buChar char="•"/>
        <a:defRPr sz="2052" kern="1200">
          <a:solidFill>
            <a:schemeClr val="tx1"/>
          </a:solidFill>
          <a:latin typeface="+mn-lt"/>
          <a:ea typeface="+mn-ea"/>
          <a:cs typeface="+mn-cs"/>
        </a:defRPr>
      </a:lvl8pPr>
      <a:lvl9pPr marL="4430657" indent="-260627" algn="l" defTabSz="1042507" rtl="0" eaLnBrk="1" latinLnBrk="0" hangingPunct="1">
        <a:lnSpc>
          <a:spcPct val="90000"/>
        </a:lnSpc>
        <a:spcBef>
          <a:spcPts val="570"/>
        </a:spcBef>
        <a:buFont typeface="Arial" panose="020B0604020202020204" pitchFamily="34" charset="0"/>
        <a:buChar char="•"/>
        <a:defRPr sz="2052" kern="1200">
          <a:solidFill>
            <a:schemeClr val="tx1"/>
          </a:solidFill>
          <a:latin typeface="+mn-lt"/>
          <a:ea typeface="+mn-ea"/>
          <a:cs typeface="+mn-cs"/>
        </a:defRPr>
      </a:lvl9pPr>
    </p:bodyStyle>
    <p:otherStyle>
      <a:defPPr>
        <a:defRPr lang="en-US"/>
      </a:defPPr>
      <a:lvl1pPr marL="0" algn="l" defTabSz="1042507" rtl="0" eaLnBrk="1" latinLnBrk="0" hangingPunct="1">
        <a:defRPr sz="2052" kern="1200">
          <a:solidFill>
            <a:schemeClr val="tx1"/>
          </a:solidFill>
          <a:latin typeface="+mn-lt"/>
          <a:ea typeface="+mn-ea"/>
          <a:cs typeface="+mn-cs"/>
        </a:defRPr>
      </a:lvl1pPr>
      <a:lvl2pPr marL="521254" algn="l" defTabSz="1042507" rtl="0" eaLnBrk="1" latinLnBrk="0" hangingPunct="1">
        <a:defRPr sz="2052" kern="1200">
          <a:solidFill>
            <a:schemeClr val="tx1"/>
          </a:solidFill>
          <a:latin typeface="+mn-lt"/>
          <a:ea typeface="+mn-ea"/>
          <a:cs typeface="+mn-cs"/>
        </a:defRPr>
      </a:lvl2pPr>
      <a:lvl3pPr marL="1042507" algn="l" defTabSz="1042507" rtl="0" eaLnBrk="1" latinLnBrk="0" hangingPunct="1">
        <a:defRPr sz="2052" kern="1200">
          <a:solidFill>
            <a:schemeClr val="tx1"/>
          </a:solidFill>
          <a:latin typeface="+mn-lt"/>
          <a:ea typeface="+mn-ea"/>
          <a:cs typeface="+mn-cs"/>
        </a:defRPr>
      </a:lvl3pPr>
      <a:lvl4pPr marL="1563761" algn="l" defTabSz="1042507" rtl="0" eaLnBrk="1" latinLnBrk="0" hangingPunct="1">
        <a:defRPr sz="2052" kern="1200">
          <a:solidFill>
            <a:schemeClr val="tx1"/>
          </a:solidFill>
          <a:latin typeface="+mn-lt"/>
          <a:ea typeface="+mn-ea"/>
          <a:cs typeface="+mn-cs"/>
        </a:defRPr>
      </a:lvl4pPr>
      <a:lvl5pPr marL="2085015" algn="l" defTabSz="1042507" rtl="0" eaLnBrk="1" latinLnBrk="0" hangingPunct="1">
        <a:defRPr sz="2052" kern="1200">
          <a:solidFill>
            <a:schemeClr val="tx1"/>
          </a:solidFill>
          <a:latin typeface="+mn-lt"/>
          <a:ea typeface="+mn-ea"/>
          <a:cs typeface="+mn-cs"/>
        </a:defRPr>
      </a:lvl5pPr>
      <a:lvl6pPr marL="2606269" algn="l" defTabSz="1042507" rtl="0" eaLnBrk="1" latinLnBrk="0" hangingPunct="1">
        <a:defRPr sz="2052" kern="1200">
          <a:solidFill>
            <a:schemeClr val="tx1"/>
          </a:solidFill>
          <a:latin typeface="+mn-lt"/>
          <a:ea typeface="+mn-ea"/>
          <a:cs typeface="+mn-cs"/>
        </a:defRPr>
      </a:lvl6pPr>
      <a:lvl7pPr marL="3127522" algn="l" defTabSz="1042507" rtl="0" eaLnBrk="1" latinLnBrk="0" hangingPunct="1">
        <a:defRPr sz="2052" kern="1200">
          <a:solidFill>
            <a:schemeClr val="tx1"/>
          </a:solidFill>
          <a:latin typeface="+mn-lt"/>
          <a:ea typeface="+mn-ea"/>
          <a:cs typeface="+mn-cs"/>
        </a:defRPr>
      </a:lvl7pPr>
      <a:lvl8pPr marL="3648776" algn="l" defTabSz="1042507" rtl="0" eaLnBrk="1" latinLnBrk="0" hangingPunct="1">
        <a:defRPr sz="2052" kern="1200">
          <a:solidFill>
            <a:schemeClr val="tx1"/>
          </a:solidFill>
          <a:latin typeface="+mn-lt"/>
          <a:ea typeface="+mn-ea"/>
          <a:cs typeface="+mn-cs"/>
        </a:defRPr>
      </a:lvl8pPr>
      <a:lvl9pPr marL="4170030" algn="l" defTabSz="1042507" rtl="0" eaLnBrk="1" latinLnBrk="0" hangingPunct="1">
        <a:defRPr sz="205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835A03-587D-0B45-9BEB-AC652477E794}"/>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p:blipFill>
        <p:spPr>
          <a:xfrm>
            <a:off x="0" y="3169"/>
            <a:ext cx="12192000" cy="6858903"/>
          </a:xfrm>
          <a:prstGeom prst="rect">
            <a:avLst/>
          </a:prstGeom>
        </p:spPr>
      </p:pic>
      <p:pic>
        <p:nvPicPr>
          <p:cNvPr id="6" name="Picture 5" descr="A close up of a logo&#10;&#10;Description automatically generated">
            <a:extLst>
              <a:ext uri="{FF2B5EF4-FFF2-40B4-BE49-F238E27FC236}">
                <a16:creationId xmlns:a16="http://schemas.microsoft.com/office/drawing/2014/main" id="{AF97070B-0F58-8949-9CA6-512C544F69F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526823" y="39830"/>
            <a:ext cx="1163489" cy="688636"/>
          </a:xfrm>
          <a:prstGeom prst="rect">
            <a:avLst/>
          </a:prstGeom>
        </p:spPr>
      </p:pic>
      <p:sp>
        <p:nvSpPr>
          <p:cNvPr id="5" name="Title Placeholder 1">
            <a:extLst>
              <a:ext uri="{FF2B5EF4-FFF2-40B4-BE49-F238E27FC236}">
                <a16:creationId xmlns:a16="http://schemas.microsoft.com/office/drawing/2014/main" id="{EF94F13E-A1AA-2B4B-98DC-693EBB67D5BB}"/>
              </a:ext>
            </a:extLst>
          </p:cNvPr>
          <p:cNvSpPr>
            <a:spLocks noGrp="1"/>
          </p:cNvSpPr>
          <p:nvPr>
            <p:ph type="title"/>
          </p:nvPr>
        </p:nvSpPr>
        <p:spPr>
          <a:xfrm>
            <a:off x="838019" y="156031"/>
            <a:ext cx="10515962" cy="456234"/>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7" name="Text Placeholder 2">
            <a:extLst>
              <a:ext uri="{FF2B5EF4-FFF2-40B4-BE49-F238E27FC236}">
                <a16:creationId xmlns:a16="http://schemas.microsoft.com/office/drawing/2014/main" id="{BE1031C5-0DD3-F741-99BC-71B0DFA9AC28}"/>
              </a:ext>
            </a:extLst>
          </p:cNvPr>
          <p:cNvSpPr>
            <a:spLocks noGrp="1"/>
          </p:cNvSpPr>
          <p:nvPr>
            <p:ph type="body" idx="1"/>
          </p:nvPr>
        </p:nvSpPr>
        <p:spPr>
          <a:xfrm>
            <a:off x="861948" y="1824937"/>
            <a:ext cx="10515962" cy="4352332"/>
          </a:xfrm>
          <a:prstGeom prst="rect">
            <a:avLst/>
          </a:prstGeom>
        </p:spPr>
        <p:txBody>
          <a:bodyPr vert="horz" lIns="9000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0432762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txStyles>
    <p:titleStyle>
      <a:lvl1pPr algn="l" defTabSz="1042507" rtl="0" eaLnBrk="1" latinLnBrk="0" hangingPunct="1">
        <a:lnSpc>
          <a:spcPct val="90000"/>
        </a:lnSpc>
        <a:spcBef>
          <a:spcPct val="0"/>
        </a:spcBef>
        <a:buNone/>
        <a:defRPr sz="2280" b="1" kern="1200">
          <a:solidFill>
            <a:schemeClr val="bg1"/>
          </a:solidFill>
          <a:latin typeface="+mn-lt"/>
          <a:ea typeface="+mj-ea"/>
          <a:cs typeface="Calibri" panose="020F0502020204030204" pitchFamily="34" charset="0"/>
        </a:defRPr>
      </a:lvl1pPr>
    </p:titleStyle>
    <p:bodyStyle>
      <a:lvl1pPr marL="0" indent="0" algn="l" defTabSz="1042507" rtl="0" eaLnBrk="1" latinLnBrk="0" hangingPunct="1">
        <a:lnSpc>
          <a:spcPct val="90000"/>
        </a:lnSpc>
        <a:spcBef>
          <a:spcPts val="1140"/>
        </a:spcBef>
        <a:buFont typeface="Arial" panose="020B0604020202020204" pitchFamily="34" charset="0"/>
        <a:buNone/>
        <a:defRPr sz="1824" kern="1200">
          <a:solidFill>
            <a:schemeClr val="tx1"/>
          </a:solidFill>
          <a:latin typeface="+mj-lt"/>
          <a:ea typeface="+mn-ea"/>
          <a:cs typeface="+mn-cs"/>
        </a:defRPr>
      </a:lvl1pPr>
      <a:lvl2pPr marL="253387" indent="-253387" algn="l" defTabSz="1042507" rtl="0" eaLnBrk="1" latinLnBrk="0" hangingPunct="1">
        <a:lnSpc>
          <a:spcPct val="90000"/>
        </a:lnSpc>
        <a:spcBef>
          <a:spcPts val="570"/>
        </a:spcBef>
        <a:buFont typeface="Arial" panose="020B0604020202020204" pitchFamily="34" charset="0"/>
        <a:buChar char="•"/>
        <a:tabLst/>
        <a:defRPr sz="1824" kern="1200">
          <a:solidFill>
            <a:schemeClr val="tx1"/>
          </a:solidFill>
          <a:latin typeface="+mj-lt"/>
          <a:ea typeface="+mn-ea"/>
          <a:cs typeface="+mn-cs"/>
        </a:defRPr>
      </a:lvl2pPr>
      <a:lvl3pPr marL="506774" indent="-253387" algn="l" defTabSz="1042507" rtl="0" eaLnBrk="1" latinLnBrk="0" hangingPunct="1">
        <a:lnSpc>
          <a:spcPct val="90000"/>
        </a:lnSpc>
        <a:spcBef>
          <a:spcPts val="570"/>
        </a:spcBef>
        <a:buFont typeface="Arial" panose="020B0604020202020204" pitchFamily="34" charset="0"/>
        <a:buChar char="•"/>
        <a:tabLst/>
        <a:defRPr sz="1710" kern="1200">
          <a:solidFill>
            <a:schemeClr val="tx1"/>
          </a:solidFill>
          <a:latin typeface="+mj-lt"/>
          <a:ea typeface="+mn-ea"/>
          <a:cs typeface="+mn-cs"/>
        </a:defRPr>
      </a:lvl3pPr>
      <a:lvl4pPr marL="761972" indent="-255198" algn="l" defTabSz="1042507" rtl="0" eaLnBrk="1" latinLnBrk="0" hangingPunct="1">
        <a:lnSpc>
          <a:spcPct val="90000"/>
        </a:lnSpc>
        <a:spcBef>
          <a:spcPts val="570"/>
        </a:spcBef>
        <a:buFont typeface="Arial" panose="020B0604020202020204" pitchFamily="34" charset="0"/>
        <a:buChar char="•"/>
        <a:tabLst/>
        <a:defRPr sz="1596" kern="1200">
          <a:solidFill>
            <a:schemeClr val="tx1"/>
          </a:solidFill>
          <a:latin typeface="+mj-lt"/>
          <a:ea typeface="+mn-ea"/>
          <a:cs typeface="+mn-cs"/>
        </a:defRPr>
      </a:lvl4pPr>
      <a:lvl5pPr marL="1015359" indent="-253387" algn="l" defTabSz="1042507" rtl="0" eaLnBrk="1" latinLnBrk="0" hangingPunct="1">
        <a:lnSpc>
          <a:spcPct val="90000"/>
        </a:lnSpc>
        <a:spcBef>
          <a:spcPts val="570"/>
        </a:spcBef>
        <a:buFont typeface="Arial" panose="020B0604020202020204" pitchFamily="34" charset="0"/>
        <a:buChar char="•"/>
        <a:tabLst/>
        <a:defRPr sz="1482" kern="1200">
          <a:solidFill>
            <a:schemeClr val="tx1"/>
          </a:solidFill>
          <a:latin typeface="+mj-lt"/>
          <a:ea typeface="+mn-ea"/>
          <a:cs typeface="Calibri" panose="020F0502020204030204" pitchFamily="34" charset="0"/>
        </a:defRPr>
      </a:lvl5pPr>
      <a:lvl6pPr marL="2866895" indent="-260627" algn="l" defTabSz="1042507" rtl="0" eaLnBrk="1" latinLnBrk="0" hangingPunct="1">
        <a:lnSpc>
          <a:spcPct val="90000"/>
        </a:lnSpc>
        <a:spcBef>
          <a:spcPts val="570"/>
        </a:spcBef>
        <a:buFont typeface="Arial" panose="020B0604020202020204" pitchFamily="34" charset="0"/>
        <a:buChar char="•"/>
        <a:defRPr sz="2052" kern="1200">
          <a:solidFill>
            <a:schemeClr val="tx1"/>
          </a:solidFill>
          <a:latin typeface="+mn-lt"/>
          <a:ea typeface="+mn-ea"/>
          <a:cs typeface="+mn-cs"/>
        </a:defRPr>
      </a:lvl6pPr>
      <a:lvl7pPr marL="3388149" indent="-260627" algn="l" defTabSz="1042507" rtl="0" eaLnBrk="1" latinLnBrk="0" hangingPunct="1">
        <a:lnSpc>
          <a:spcPct val="90000"/>
        </a:lnSpc>
        <a:spcBef>
          <a:spcPts val="570"/>
        </a:spcBef>
        <a:buFont typeface="Arial" panose="020B0604020202020204" pitchFamily="34" charset="0"/>
        <a:buChar char="•"/>
        <a:defRPr sz="2052" kern="1200">
          <a:solidFill>
            <a:schemeClr val="tx1"/>
          </a:solidFill>
          <a:latin typeface="+mn-lt"/>
          <a:ea typeface="+mn-ea"/>
          <a:cs typeface="+mn-cs"/>
        </a:defRPr>
      </a:lvl7pPr>
      <a:lvl8pPr marL="3909403" indent="-260627" algn="l" defTabSz="1042507" rtl="0" eaLnBrk="1" latinLnBrk="0" hangingPunct="1">
        <a:lnSpc>
          <a:spcPct val="90000"/>
        </a:lnSpc>
        <a:spcBef>
          <a:spcPts val="570"/>
        </a:spcBef>
        <a:buFont typeface="Arial" panose="020B0604020202020204" pitchFamily="34" charset="0"/>
        <a:buChar char="•"/>
        <a:defRPr sz="2052" kern="1200">
          <a:solidFill>
            <a:schemeClr val="tx1"/>
          </a:solidFill>
          <a:latin typeface="+mn-lt"/>
          <a:ea typeface="+mn-ea"/>
          <a:cs typeface="+mn-cs"/>
        </a:defRPr>
      </a:lvl8pPr>
      <a:lvl9pPr marL="4430657" indent="-260627" algn="l" defTabSz="1042507" rtl="0" eaLnBrk="1" latinLnBrk="0" hangingPunct="1">
        <a:lnSpc>
          <a:spcPct val="90000"/>
        </a:lnSpc>
        <a:spcBef>
          <a:spcPts val="570"/>
        </a:spcBef>
        <a:buFont typeface="Arial" panose="020B0604020202020204" pitchFamily="34" charset="0"/>
        <a:buChar char="•"/>
        <a:defRPr sz="2052" kern="1200">
          <a:solidFill>
            <a:schemeClr val="tx1"/>
          </a:solidFill>
          <a:latin typeface="+mn-lt"/>
          <a:ea typeface="+mn-ea"/>
          <a:cs typeface="+mn-cs"/>
        </a:defRPr>
      </a:lvl9pPr>
    </p:bodyStyle>
    <p:otherStyle>
      <a:defPPr>
        <a:defRPr lang="en-US"/>
      </a:defPPr>
      <a:lvl1pPr marL="0" algn="l" defTabSz="1042507" rtl="0" eaLnBrk="1" latinLnBrk="0" hangingPunct="1">
        <a:defRPr sz="2052" kern="1200">
          <a:solidFill>
            <a:schemeClr val="tx1"/>
          </a:solidFill>
          <a:latin typeface="+mn-lt"/>
          <a:ea typeface="+mn-ea"/>
          <a:cs typeface="+mn-cs"/>
        </a:defRPr>
      </a:lvl1pPr>
      <a:lvl2pPr marL="521254" algn="l" defTabSz="1042507" rtl="0" eaLnBrk="1" latinLnBrk="0" hangingPunct="1">
        <a:defRPr sz="2052" kern="1200">
          <a:solidFill>
            <a:schemeClr val="tx1"/>
          </a:solidFill>
          <a:latin typeface="+mn-lt"/>
          <a:ea typeface="+mn-ea"/>
          <a:cs typeface="+mn-cs"/>
        </a:defRPr>
      </a:lvl2pPr>
      <a:lvl3pPr marL="1042507" algn="l" defTabSz="1042507" rtl="0" eaLnBrk="1" latinLnBrk="0" hangingPunct="1">
        <a:defRPr sz="2052" kern="1200">
          <a:solidFill>
            <a:schemeClr val="tx1"/>
          </a:solidFill>
          <a:latin typeface="+mn-lt"/>
          <a:ea typeface="+mn-ea"/>
          <a:cs typeface="+mn-cs"/>
        </a:defRPr>
      </a:lvl3pPr>
      <a:lvl4pPr marL="1563761" algn="l" defTabSz="1042507" rtl="0" eaLnBrk="1" latinLnBrk="0" hangingPunct="1">
        <a:defRPr sz="2052" kern="1200">
          <a:solidFill>
            <a:schemeClr val="tx1"/>
          </a:solidFill>
          <a:latin typeface="+mn-lt"/>
          <a:ea typeface="+mn-ea"/>
          <a:cs typeface="+mn-cs"/>
        </a:defRPr>
      </a:lvl4pPr>
      <a:lvl5pPr marL="2085015" algn="l" defTabSz="1042507" rtl="0" eaLnBrk="1" latinLnBrk="0" hangingPunct="1">
        <a:defRPr sz="2052" kern="1200">
          <a:solidFill>
            <a:schemeClr val="tx1"/>
          </a:solidFill>
          <a:latin typeface="+mn-lt"/>
          <a:ea typeface="+mn-ea"/>
          <a:cs typeface="+mn-cs"/>
        </a:defRPr>
      </a:lvl5pPr>
      <a:lvl6pPr marL="2606269" algn="l" defTabSz="1042507" rtl="0" eaLnBrk="1" latinLnBrk="0" hangingPunct="1">
        <a:defRPr sz="2052" kern="1200">
          <a:solidFill>
            <a:schemeClr val="tx1"/>
          </a:solidFill>
          <a:latin typeface="+mn-lt"/>
          <a:ea typeface="+mn-ea"/>
          <a:cs typeface="+mn-cs"/>
        </a:defRPr>
      </a:lvl6pPr>
      <a:lvl7pPr marL="3127522" algn="l" defTabSz="1042507" rtl="0" eaLnBrk="1" latinLnBrk="0" hangingPunct="1">
        <a:defRPr sz="2052" kern="1200">
          <a:solidFill>
            <a:schemeClr val="tx1"/>
          </a:solidFill>
          <a:latin typeface="+mn-lt"/>
          <a:ea typeface="+mn-ea"/>
          <a:cs typeface="+mn-cs"/>
        </a:defRPr>
      </a:lvl7pPr>
      <a:lvl8pPr marL="3648776" algn="l" defTabSz="1042507" rtl="0" eaLnBrk="1" latinLnBrk="0" hangingPunct="1">
        <a:defRPr sz="2052" kern="1200">
          <a:solidFill>
            <a:schemeClr val="tx1"/>
          </a:solidFill>
          <a:latin typeface="+mn-lt"/>
          <a:ea typeface="+mn-ea"/>
          <a:cs typeface="+mn-cs"/>
        </a:defRPr>
      </a:lvl8pPr>
      <a:lvl9pPr marL="4170030" algn="l" defTabSz="1042507" rtl="0" eaLnBrk="1" latinLnBrk="0" hangingPunct="1">
        <a:defRPr sz="20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73D0C2-130D-184D-B9F3-B8B1332EBF74}"/>
              </a:ext>
            </a:extLst>
          </p:cNvPr>
          <p:cNvSpPr/>
          <p:nvPr/>
        </p:nvSpPr>
        <p:spPr>
          <a:xfrm>
            <a:off x="0" y="0"/>
            <a:ext cx="12192000" cy="6858000"/>
          </a:xfrm>
          <a:prstGeom prst="rect">
            <a:avLst/>
          </a:prstGeom>
          <a:solidFill>
            <a:srgbClr val="93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3DCDC"/>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F7EB62-8818-B147-81EC-EFB9DAE95260}"/>
              </a:ext>
            </a:extLst>
          </p:cNvPr>
          <p:cNvSpPr txBox="1"/>
          <p:nvPr/>
        </p:nvSpPr>
        <p:spPr>
          <a:xfrm>
            <a:off x="360244" y="974915"/>
            <a:ext cx="6763570"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232D55"/>
                </a:solidFill>
                <a:effectLst/>
                <a:uLnTx/>
                <a:uFillTx/>
                <a:latin typeface="Arial" panose="020B0604020202020204" pitchFamily="34" charset="0"/>
                <a:ea typeface="+mn-ea"/>
                <a:cs typeface="Arial" panose="020B0604020202020204" pitchFamily="34" charset="0"/>
              </a:rPr>
              <a:t>Non-Disclosure &amp; Conflicts of Interest</a:t>
            </a:r>
            <a:endParaRPr lang="en-AU" sz="2800" dirty="0">
              <a:solidFill>
                <a:srgbClr val="232D5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srgbClr val="403632"/>
              </a:solidFill>
              <a:effectLst/>
              <a:uLnTx/>
              <a:uFillTx/>
              <a:latin typeface="Arial" panose="020B0604020202020204" pitchFamily="34" charset="0"/>
              <a:ea typeface="+mn-ea"/>
              <a:cs typeface="Arial" panose="020B0604020202020204" pitchFamily="34" charset="0"/>
            </a:endParaRPr>
          </a:p>
          <a:p>
            <a:pPr marL="285750" indent="-285750">
              <a:spcBef>
                <a:spcPts val="1200"/>
              </a:spcBef>
              <a:spcAft>
                <a:spcPts val="1200"/>
              </a:spcAft>
              <a:buFont typeface="Arial" panose="020B0604020202020204" pitchFamily="34" charset="0"/>
              <a:buChar char="•"/>
              <a:defRPr/>
            </a:pPr>
            <a:r>
              <a:rPr lang="en-US" dirty="0">
                <a:solidFill>
                  <a:srgbClr val="232D55"/>
                </a:solidFill>
                <a:latin typeface="Arial" panose="020B0604020202020204" pitchFamily="34" charset="0"/>
                <a:cs typeface="Arial" panose="020B0604020202020204" pitchFamily="34" charset="0"/>
              </a:rPr>
              <a:t>The information in this session is confidential.  By remaining in attendance you agree not to disclose this to any third parties.</a:t>
            </a:r>
          </a:p>
          <a:p>
            <a:pPr marL="285750" indent="-285750">
              <a:spcBef>
                <a:spcPts val="1200"/>
              </a:spcBef>
              <a:spcAft>
                <a:spcPts val="1200"/>
              </a:spcAft>
              <a:buFont typeface="Arial" panose="020B0604020202020204" pitchFamily="34" charset="0"/>
              <a:buChar char="•"/>
              <a:defRPr/>
            </a:pPr>
            <a:r>
              <a:rPr lang="en-US" dirty="0">
                <a:solidFill>
                  <a:srgbClr val="232D55"/>
                </a:solidFill>
                <a:latin typeface="Arial" panose="020B0604020202020204" pitchFamily="34" charset="0"/>
                <a:cs typeface="Arial" panose="020B0604020202020204" pitchFamily="34" charset="0"/>
              </a:rPr>
              <a:t>Please declare any Conflicts of Interest in accordance with our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C67A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39F14A6-EE64-E94C-BCC8-1001D9BF474D}"/>
              </a:ext>
            </a:extLst>
          </p:cNvPr>
          <p:cNvPicPr>
            <a:picLocks noChangeAspect="1"/>
          </p:cNvPicPr>
          <p:nvPr/>
        </p:nvPicPr>
        <p:blipFill>
          <a:blip r:embed="rId3"/>
          <a:stretch>
            <a:fillRect/>
          </a:stretch>
        </p:blipFill>
        <p:spPr>
          <a:xfrm>
            <a:off x="7212633" y="-806044"/>
            <a:ext cx="6001877" cy="8342442"/>
          </a:xfrm>
          <a:prstGeom prst="rect">
            <a:avLst/>
          </a:prstGeom>
        </p:spPr>
      </p:pic>
      <p:pic>
        <p:nvPicPr>
          <p:cNvPr id="4" name="Picture 3">
            <a:extLst>
              <a:ext uri="{FF2B5EF4-FFF2-40B4-BE49-F238E27FC236}">
                <a16:creationId xmlns:a16="http://schemas.microsoft.com/office/drawing/2014/main" id="{B91765D1-212B-A3B1-7D4C-DB86C6BA0C80}"/>
              </a:ext>
            </a:extLst>
          </p:cNvPr>
          <p:cNvPicPr>
            <a:picLocks noChangeAspect="1"/>
          </p:cNvPicPr>
          <p:nvPr/>
        </p:nvPicPr>
        <p:blipFill>
          <a:blip r:embed="rId4"/>
          <a:stretch>
            <a:fillRect/>
          </a:stretch>
        </p:blipFill>
        <p:spPr>
          <a:xfrm>
            <a:off x="0" y="5345342"/>
            <a:ext cx="3436527" cy="1512658"/>
          </a:xfrm>
          <a:prstGeom prst="rect">
            <a:avLst/>
          </a:prstGeom>
        </p:spPr>
      </p:pic>
      <p:sp>
        <p:nvSpPr>
          <p:cNvPr id="14" name="TextBox 13">
            <a:extLst>
              <a:ext uri="{FF2B5EF4-FFF2-40B4-BE49-F238E27FC236}">
                <a16:creationId xmlns:a16="http://schemas.microsoft.com/office/drawing/2014/main" id="{C83833EB-68D5-DF95-6232-AB3579B38C9E}"/>
              </a:ext>
            </a:extLst>
          </p:cNvPr>
          <p:cNvSpPr txBox="1"/>
          <p:nvPr/>
        </p:nvSpPr>
        <p:spPr>
          <a:xfrm>
            <a:off x="3336177" y="5752213"/>
            <a:ext cx="3247611" cy="954107"/>
          </a:xfrm>
          <a:prstGeom prst="rect">
            <a:avLst/>
          </a:prstGeom>
          <a:noFill/>
        </p:spPr>
        <p:txBody>
          <a:bodyPr wrap="square">
            <a:spAutoFit/>
          </a:bodyPr>
          <a:lstStyle/>
          <a:p>
            <a:pPr algn="just"/>
            <a:r>
              <a:rPr lang="en-US" sz="1400" dirty="0">
                <a:solidFill>
                  <a:srgbClr val="232D55"/>
                </a:solidFill>
              </a:rPr>
              <a:t>I acknowledge the Whadjuk Nyoongar people as the Traditional Owners of the Country on which we meet today, 04.07.23</a:t>
            </a:r>
          </a:p>
        </p:txBody>
      </p:sp>
    </p:spTree>
    <p:extLst>
      <p:ext uri="{BB962C8B-B14F-4D97-AF65-F5344CB8AC3E}">
        <p14:creationId xmlns:p14="http://schemas.microsoft.com/office/powerpoint/2010/main" val="135633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1DC83A-FCD8-DD4D-B71A-E9D0F6CF57B9}"/>
              </a:ext>
            </a:extLst>
          </p:cNvPr>
          <p:cNvSpPr/>
          <p:nvPr/>
        </p:nvSpPr>
        <p:spPr>
          <a:xfrm>
            <a:off x="0" y="5911259"/>
            <a:ext cx="12192000" cy="946741"/>
          </a:xfrm>
          <a:prstGeom prst="rect">
            <a:avLst/>
          </a:prstGeom>
          <a:solidFill>
            <a:srgbClr val="93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3DCDC"/>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6BC4AE4-4ABB-F942-B52E-F650B92A347F}"/>
              </a:ext>
            </a:extLst>
          </p:cNvPr>
          <p:cNvPicPr>
            <a:picLocks noChangeAspect="1"/>
          </p:cNvPicPr>
          <p:nvPr/>
        </p:nvPicPr>
        <p:blipFill>
          <a:blip r:embed="rId3"/>
          <a:stretch>
            <a:fillRect/>
          </a:stretch>
        </p:blipFill>
        <p:spPr>
          <a:xfrm>
            <a:off x="9416115" y="5830372"/>
            <a:ext cx="2775885" cy="1221864"/>
          </a:xfrm>
          <a:prstGeom prst="rect">
            <a:avLst/>
          </a:prstGeom>
        </p:spPr>
      </p:pic>
      <p:sp>
        <p:nvSpPr>
          <p:cNvPr id="5" name="TextBox 4">
            <a:extLst>
              <a:ext uri="{FF2B5EF4-FFF2-40B4-BE49-F238E27FC236}">
                <a16:creationId xmlns:a16="http://schemas.microsoft.com/office/drawing/2014/main" id="{63AF5D55-769D-E300-F462-2EDF4F7ACACC}"/>
              </a:ext>
            </a:extLst>
          </p:cNvPr>
          <p:cNvSpPr txBox="1"/>
          <p:nvPr/>
        </p:nvSpPr>
        <p:spPr>
          <a:xfrm>
            <a:off x="360244" y="974915"/>
            <a:ext cx="6763570"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232D55"/>
                </a:solidFill>
                <a:effectLst/>
                <a:uLnTx/>
                <a:uFillTx/>
                <a:latin typeface="Arial" panose="020B0604020202020204" pitchFamily="34" charset="0"/>
                <a:ea typeface="+mn-ea"/>
                <a:cs typeface="Arial" panose="020B0604020202020204" pitchFamily="34" charset="0"/>
              </a:rPr>
              <a:t>Non-Disclosure &amp; Conflicts of Interest</a:t>
            </a:r>
            <a:endParaRPr lang="en-AU" sz="2800" dirty="0">
              <a:solidFill>
                <a:srgbClr val="232D5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srgbClr val="403632"/>
              </a:solidFill>
              <a:effectLst/>
              <a:uLnTx/>
              <a:uFillTx/>
              <a:latin typeface="Arial" panose="020B0604020202020204" pitchFamily="34" charset="0"/>
              <a:ea typeface="+mn-ea"/>
              <a:cs typeface="Arial" panose="020B0604020202020204" pitchFamily="34" charset="0"/>
            </a:endParaRPr>
          </a:p>
          <a:p>
            <a:pPr marL="285750" indent="-285750">
              <a:spcBef>
                <a:spcPts val="1200"/>
              </a:spcBef>
              <a:spcAft>
                <a:spcPts val="1200"/>
              </a:spcAft>
              <a:buFont typeface="Arial" panose="020B0604020202020204" pitchFamily="34" charset="0"/>
              <a:buChar char="•"/>
              <a:defRPr/>
            </a:pPr>
            <a:r>
              <a:rPr lang="en-US" dirty="0">
                <a:solidFill>
                  <a:srgbClr val="232D55"/>
                </a:solidFill>
                <a:latin typeface="Arial" panose="020B0604020202020204" pitchFamily="34" charset="0"/>
                <a:cs typeface="Arial" panose="020B0604020202020204" pitchFamily="34" charset="0"/>
              </a:rPr>
              <a:t>The information in this session is confidential.  By remaining in attendance you agree not to disclose this to any third parties.</a:t>
            </a:r>
          </a:p>
          <a:p>
            <a:pPr marL="285750" indent="-285750">
              <a:spcBef>
                <a:spcPts val="1200"/>
              </a:spcBef>
              <a:spcAft>
                <a:spcPts val="1200"/>
              </a:spcAft>
              <a:buFont typeface="Arial" panose="020B0604020202020204" pitchFamily="34" charset="0"/>
              <a:buChar char="•"/>
              <a:defRPr/>
            </a:pPr>
            <a:r>
              <a:rPr lang="en-US" dirty="0">
                <a:solidFill>
                  <a:srgbClr val="232D55"/>
                </a:solidFill>
                <a:latin typeface="Arial" panose="020B0604020202020204" pitchFamily="34" charset="0"/>
                <a:cs typeface="Arial" panose="020B0604020202020204" pitchFamily="34" charset="0"/>
              </a:rPr>
              <a:t>Please declare any Conflicts of Interest in accordance with our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C67A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3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0A021B-0DD6-0242-934F-19AE5EB038D7}"/>
              </a:ext>
            </a:extLst>
          </p:cNvPr>
          <p:cNvPicPr>
            <a:picLocks noChangeAspect="1"/>
          </p:cNvPicPr>
          <p:nvPr/>
        </p:nvPicPr>
        <p:blipFill>
          <a:blip r:embed="rId3"/>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2F56E808-1F28-5C45-A7AD-2788C4BEBC95}"/>
              </a:ext>
            </a:extLst>
          </p:cNvPr>
          <p:cNvPicPr>
            <a:picLocks noChangeAspect="1"/>
          </p:cNvPicPr>
          <p:nvPr/>
        </p:nvPicPr>
        <p:blipFill>
          <a:blip r:embed="rId4"/>
          <a:stretch>
            <a:fillRect/>
          </a:stretch>
        </p:blipFill>
        <p:spPr>
          <a:xfrm>
            <a:off x="4391453" y="-124213"/>
            <a:ext cx="7750157" cy="10772502"/>
          </a:xfrm>
          <a:prstGeom prst="rect">
            <a:avLst/>
          </a:prstGeom>
        </p:spPr>
      </p:pic>
      <p:pic>
        <p:nvPicPr>
          <p:cNvPr id="6" name="Picture 5">
            <a:extLst>
              <a:ext uri="{FF2B5EF4-FFF2-40B4-BE49-F238E27FC236}">
                <a16:creationId xmlns:a16="http://schemas.microsoft.com/office/drawing/2014/main" id="{C6ED48F8-C62F-4A7C-E973-28BFF084C01C}"/>
              </a:ext>
            </a:extLst>
          </p:cNvPr>
          <p:cNvPicPr>
            <a:picLocks noChangeAspect="1"/>
          </p:cNvPicPr>
          <p:nvPr/>
        </p:nvPicPr>
        <p:blipFill>
          <a:blip r:embed="rId5"/>
          <a:stretch>
            <a:fillRect/>
          </a:stretch>
        </p:blipFill>
        <p:spPr>
          <a:xfrm>
            <a:off x="-139392" y="3904002"/>
            <a:ext cx="5338115" cy="3153822"/>
          </a:xfrm>
          <a:prstGeom prst="rect">
            <a:avLst/>
          </a:prstGeom>
        </p:spPr>
      </p:pic>
      <p:sp>
        <p:nvSpPr>
          <p:cNvPr id="2" name="TextBox 1">
            <a:extLst>
              <a:ext uri="{FF2B5EF4-FFF2-40B4-BE49-F238E27FC236}">
                <a16:creationId xmlns:a16="http://schemas.microsoft.com/office/drawing/2014/main" id="{B22B289B-CF53-7FD5-0A12-2715C6604C8D}"/>
              </a:ext>
            </a:extLst>
          </p:cNvPr>
          <p:cNvSpPr txBox="1"/>
          <p:nvPr/>
        </p:nvSpPr>
        <p:spPr>
          <a:xfrm>
            <a:off x="615883" y="797935"/>
            <a:ext cx="6763570"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Non-Disclosure &amp; Conflicts of Interest</a:t>
            </a:r>
            <a:endParaRPr lang="en-AU" sz="28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285750" indent="-285750">
              <a:spcBef>
                <a:spcPts val="1200"/>
              </a:spcBef>
              <a:spcAft>
                <a:spcPts val="1200"/>
              </a:spcAft>
              <a:buFont typeface="Arial" panose="020B0604020202020204" pitchFamily="34" charset="0"/>
              <a:buChar char="•"/>
              <a:defRPr/>
            </a:pPr>
            <a:r>
              <a:rPr lang="en-US" b="1" dirty="0">
                <a:solidFill>
                  <a:schemeClr val="bg1"/>
                </a:solidFill>
                <a:latin typeface="Arial" panose="020B0604020202020204" pitchFamily="34" charset="0"/>
                <a:cs typeface="Arial" panose="020B0604020202020204" pitchFamily="34" charset="0"/>
              </a:rPr>
              <a:t>The information in this session is confidential.  By remaining in attendance you agree not to disclose this to any third parties.</a:t>
            </a:r>
          </a:p>
          <a:p>
            <a:pPr marL="285750" indent="-285750">
              <a:spcBef>
                <a:spcPts val="1200"/>
              </a:spcBef>
              <a:spcAft>
                <a:spcPts val="1200"/>
              </a:spcAft>
              <a:buFont typeface="Arial" panose="020B0604020202020204" pitchFamily="34" charset="0"/>
              <a:buChar char="•"/>
              <a:defRPr/>
            </a:pPr>
            <a:r>
              <a:rPr lang="en-US" b="1" dirty="0">
                <a:solidFill>
                  <a:schemeClr val="bg1"/>
                </a:solidFill>
                <a:latin typeface="Arial" panose="020B0604020202020204" pitchFamily="34" charset="0"/>
                <a:cs typeface="Arial" panose="020B0604020202020204" pitchFamily="34" charset="0"/>
              </a:rPr>
              <a:t>Please declare any Conflicts of Interest in accordance with our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62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73D0C2-130D-184D-B9F3-B8B1332EBF74}"/>
              </a:ext>
            </a:extLst>
          </p:cNvPr>
          <p:cNvSpPr/>
          <p:nvPr/>
        </p:nvSpPr>
        <p:spPr>
          <a:xfrm>
            <a:off x="0" y="0"/>
            <a:ext cx="12192000" cy="6858000"/>
          </a:xfrm>
          <a:prstGeom prst="rect">
            <a:avLst/>
          </a:prstGeom>
          <a:solidFill>
            <a:srgbClr val="93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3DCDC"/>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F7EB62-8818-B147-81EC-EFB9DAE95260}"/>
              </a:ext>
            </a:extLst>
          </p:cNvPr>
          <p:cNvSpPr txBox="1"/>
          <p:nvPr/>
        </p:nvSpPr>
        <p:spPr>
          <a:xfrm>
            <a:off x="360244" y="974915"/>
            <a:ext cx="6763570"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232D55"/>
                </a:solidFill>
                <a:effectLst/>
                <a:uLnTx/>
                <a:uFillTx/>
                <a:latin typeface="Arial" panose="020B0604020202020204" pitchFamily="34" charset="0"/>
                <a:ea typeface="+mn-ea"/>
                <a:cs typeface="Arial" panose="020B0604020202020204" pitchFamily="34" charset="0"/>
              </a:rPr>
              <a:t>Non-Disclosure &amp; Conflicts of Interest</a:t>
            </a:r>
            <a:endParaRPr lang="en-AU" sz="2800" dirty="0">
              <a:solidFill>
                <a:srgbClr val="232D5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srgbClr val="403632"/>
              </a:solidFill>
              <a:effectLst/>
              <a:uLnTx/>
              <a:uFillTx/>
              <a:latin typeface="Arial" panose="020B0604020202020204" pitchFamily="34" charset="0"/>
              <a:ea typeface="+mn-ea"/>
              <a:cs typeface="Arial" panose="020B0604020202020204" pitchFamily="34" charset="0"/>
            </a:endParaRPr>
          </a:p>
          <a:p>
            <a:pPr marL="285750" indent="-285750">
              <a:spcBef>
                <a:spcPts val="1200"/>
              </a:spcBef>
              <a:spcAft>
                <a:spcPts val="1200"/>
              </a:spcAft>
              <a:buFont typeface="Arial" panose="020B0604020202020204" pitchFamily="34" charset="0"/>
              <a:buChar char="•"/>
              <a:defRPr/>
            </a:pPr>
            <a:r>
              <a:rPr lang="en-US" dirty="0">
                <a:solidFill>
                  <a:srgbClr val="232D55"/>
                </a:solidFill>
                <a:latin typeface="Arial" panose="020B0604020202020204" pitchFamily="34" charset="0"/>
                <a:cs typeface="Arial" panose="020B0604020202020204" pitchFamily="34" charset="0"/>
              </a:rPr>
              <a:t>Please treat the information in this session as confidential. </a:t>
            </a:r>
          </a:p>
          <a:p>
            <a:pPr marL="285750" indent="-285750">
              <a:spcBef>
                <a:spcPts val="1200"/>
              </a:spcBef>
              <a:spcAft>
                <a:spcPts val="1200"/>
              </a:spcAft>
              <a:buFont typeface="Arial" panose="020B0604020202020204" pitchFamily="34" charset="0"/>
              <a:buChar char="•"/>
              <a:defRPr/>
            </a:pPr>
            <a:r>
              <a:rPr lang="en-US" dirty="0">
                <a:solidFill>
                  <a:srgbClr val="232D55"/>
                </a:solidFill>
                <a:latin typeface="Arial" panose="020B0604020202020204" pitchFamily="34" charset="0"/>
                <a:cs typeface="Arial" panose="020B0604020202020204" pitchFamily="34" charset="0"/>
              </a:rPr>
              <a:t>Please declare any Conflicts of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C67A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39F14A6-EE64-E94C-BCC8-1001D9BF474D}"/>
              </a:ext>
            </a:extLst>
          </p:cNvPr>
          <p:cNvPicPr>
            <a:picLocks noChangeAspect="1"/>
          </p:cNvPicPr>
          <p:nvPr/>
        </p:nvPicPr>
        <p:blipFill>
          <a:blip r:embed="rId3"/>
          <a:stretch>
            <a:fillRect/>
          </a:stretch>
        </p:blipFill>
        <p:spPr>
          <a:xfrm>
            <a:off x="6673240" y="-403639"/>
            <a:ext cx="6001877" cy="8342442"/>
          </a:xfrm>
          <a:prstGeom prst="rect">
            <a:avLst/>
          </a:prstGeom>
        </p:spPr>
      </p:pic>
      <p:pic>
        <p:nvPicPr>
          <p:cNvPr id="4" name="Picture 3">
            <a:extLst>
              <a:ext uri="{FF2B5EF4-FFF2-40B4-BE49-F238E27FC236}">
                <a16:creationId xmlns:a16="http://schemas.microsoft.com/office/drawing/2014/main" id="{B91765D1-212B-A3B1-7D4C-DB86C6BA0C80}"/>
              </a:ext>
            </a:extLst>
          </p:cNvPr>
          <p:cNvPicPr>
            <a:picLocks noChangeAspect="1"/>
          </p:cNvPicPr>
          <p:nvPr/>
        </p:nvPicPr>
        <p:blipFill>
          <a:blip r:embed="rId4"/>
          <a:stretch>
            <a:fillRect/>
          </a:stretch>
        </p:blipFill>
        <p:spPr>
          <a:xfrm>
            <a:off x="0" y="5345342"/>
            <a:ext cx="3436527" cy="1512658"/>
          </a:xfrm>
          <a:prstGeom prst="rect">
            <a:avLst/>
          </a:prstGeom>
        </p:spPr>
      </p:pic>
      <p:sp>
        <p:nvSpPr>
          <p:cNvPr id="14" name="TextBox 13">
            <a:extLst>
              <a:ext uri="{FF2B5EF4-FFF2-40B4-BE49-F238E27FC236}">
                <a16:creationId xmlns:a16="http://schemas.microsoft.com/office/drawing/2014/main" id="{C83833EB-68D5-DF95-6232-AB3579B38C9E}"/>
              </a:ext>
            </a:extLst>
          </p:cNvPr>
          <p:cNvSpPr txBox="1"/>
          <p:nvPr/>
        </p:nvSpPr>
        <p:spPr>
          <a:xfrm>
            <a:off x="3336177" y="5752213"/>
            <a:ext cx="3247611" cy="954107"/>
          </a:xfrm>
          <a:prstGeom prst="rect">
            <a:avLst/>
          </a:prstGeom>
          <a:noFill/>
        </p:spPr>
        <p:txBody>
          <a:bodyPr wrap="square">
            <a:spAutoFit/>
          </a:bodyPr>
          <a:lstStyle/>
          <a:p>
            <a:pPr algn="just"/>
            <a:r>
              <a:rPr lang="en-US" sz="1400" dirty="0">
                <a:solidFill>
                  <a:srgbClr val="232D55"/>
                </a:solidFill>
              </a:rPr>
              <a:t>I acknowledge the Whadjuk Nyoongar people as the Traditional Owners of the Country on which we meet today, 04.07.23</a:t>
            </a:r>
          </a:p>
        </p:txBody>
      </p:sp>
    </p:spTree>
    <p:extLst>
      <p:ext uri="{BB962C8B-B14F-4D97-AF65-F5344CB8AC3E}">
        <p14:creationId xmlns:p14="http://schemas.microsoft.com/office/powerpoint/2010/main" val="141386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1DC83A-FCD8-DD4D-B71A-E9D0F6CF57B9}"/>
              </a:ext>
            </a:extLst>
          </p:cNvPr>
          <p:cNvSpPr/>
          <p:nvPr/>
        </p:nvSpPr>
        <p:spPr>
          <a:xfrm>
            <a:off x="0" y="5911259"/>
            <a:ext cx="12192000" cy="946741"/>
          </a:xfrm>
          <a:prstGeom prst="rect">
            <a:avLst/>
          </a:prstGeom>
          <a:solidFill>
            <a:srgbClr val="93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3DCDC"/>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6BC4AE4-4ABB-F942-B52E-F650B92A347F}"/>
              </a:ext>
            </a:extLst>
          </p:cNvPr>
          <p:cNvPicPr>
            <a:picLocks noChangeAspect="1"/>
          </p:cNvPicPr>
          <p:nvPr/>
        </p:nvPicPr>
        <p:blipFill>
          <a:blip r:embed="rId3"/>
          <a:stretch>
            <a:fillRect/>
          </a:stretch>
        </p:blipFill>
        <p:spPr>
          <a:xfrm>
            <a:off x="9416115" y="5830372"/>
            <a:ext cx="2775885" cy="1221864"/>
          </a:xfrm>
          <a:prstGeom prst="rect">
            <a:avLst/>
          </a:prstGeom>
        </p:spPr>
      </p:pic>
      <p:sp>
        <p:nvSpPr>
          <p:cNvPr id="2" name="TextBox 1">
            <a:extLst>
              <a:ext uri="{FF2B5EF4-FFF2-40B4-BE49-F238E27FC236}">
                <a16:creationId xmlns:a16="http://schemas.microsoft.com/office/drawing/2014/main" id="{1584816E-552D-CAA1-1990-F664C0CD5C35}"/>
              </a:ext>
            </a:extLst>
          </p:cNvPr>
          <p:cNvSpPr txBox="1"/>
          <p:nvPr/>
        </p:nvSpPr>
        <p:spPr>
          <a:xfrm>
            <a:off x="360244" y="974915"/>
            <a:ext cx="6763570"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232D55"/>
                </a:solidFill>
                <a:effectLst/>
                <a:uLnTx/>
                <a:uFillTx/>
                <a:latin typeface="Arial" panose="020B0604020202020204" pitchFamily="34" charset="0"/>
                <a:ea typeface="+mn-ea"/>
                <a:cs typeface="Arial" panose="020B0604020202020204" pitchFamily="34" charset="0"/>
              </a:rPr>
              <a:t>Non-Disclosure &amp; Conflicts of Interest</a:t>
            </a:r>
            <a:endParaRPr lang="en-AU" sz="2800" dirty="0">
              <a:solidFill>
                <a:srgbClr val="232D5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srgbClr val="403632"/>
              </a:solidFill>
              <a:effectLst/>
              <a:uLnTx/>
              <a:uFillTx/>
              <a:latin typeface="Arial" panose="020B0604020202020204" pitchFamily="34" charset="0"/>
              <a:ea typeface="+mn-ea"/>
              <a:cs typeface="Arial" panose="020B0604020202020204" pitchFamily="34" charset="0"/>
            </a:endParaRPr>
          </a:p>
          <a:p>
            <a:pPr marL="285750" indent="-285750">
              <a:spcBef>
                <a:spcPts val="1200"/>
              </a:spcBef>
              <a:spcAft>
                <a:spcPts val="1200"/>
              </a:spcAft>
              <a:buFont typeface="Arial" panose="020B0604020202020204" pitchFamily="34" charset="0"/>
              <a:buChar char="•"/>
              <a:defRPr/>
            </a:pPr>
            <a:r>
              <a:rPr lang="en-US" dirty="0">
                <a:solidFill>
                  <a:srgbClr val="232D55"/>
                </a:solidFill>
                <a:latin typeface="Arial" panose="020B0604020202020204" pitchFamily="34" charset="0"/>
                <a:cs typeface="Arial" panose="020B0604020202020204" pitchFamily="34" charset="0"/>
              </a:rPr>
              <a:t>Please treat the information in this session is confidential. </a:t>
            </a:r>
          </a:p>
          <a:p>
            <a:pPr marL="285750" indent="-285750">
              <a:spcBef>
                <a:spcPts val="1200"/>
              </a:spcBef>
              <a:spcAft>
                <a:spcPts val="1200"/>
              </a:spcAft>
              <a:buFont typeface="Arial" panose="020B0604020202020204" pitchFamily="34" charset="0"/>
              <a:buChar char="•"/>
              <a:defRPr/>
            </a:pPr>
            <a:r>
              <a:rPr lang="en-US" dirty="0">
                <a:solidFill>
                  <a:srgbClr val="232D55"/>
                </a:solidFill>
                <a:latin typeface="Arial" panose="020B0604020202020204" pitchFamily="34" charset="0"/>
                <a:cs typeface="Arial" panose="020B0604020202020204" pitchFamily="34" charset="0"/>
              </a:rPr>
              <a:t>Please declare any Conflicts of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C67A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229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0FB5337FDDEC4E985F255982F2861B" ma:contentTypeVersion="15" ma:contentTypeDescription="Create a new document." ma:contentTypeScope="" ma:versionID="96df67435f43b8cd39b52d591cb739ff">
  <xsd:schema xmlns:xsd="http://www.w3.org/2001/XMLSchema" xmlns:xs="http://www.w3.org/2001/XMLSchema" xmlns:p="http://schemas.microsoft.com/office/2006/metadata/properties" xmlns:ns2="d9d13b1d-13d9-456b-8add-5fadd83697f0" xmlns:ns3="9fc5d526-e507-440f-97cb-69a3b509bef1" targetNamespace="http://schemas.microsoft.com/office/2006/metadata/properties" ma:root="true" ma:fieldsID="1ba929272b809186abd6bf51e114308a" ns2:_="" ns3:_="">
    <xsd:import namespace="d9d13b1d-13d9-456b-8add-5fadd83697f0"/>
    <xsd:import namespace="9fc5d526-e507-440f-97cb-69a3b509bef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13b1d-13d9-456b-8add-5fadd83697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2f4761-e995-4b71-b536-9deb906f546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c5d526-e507-440f-97cb-69a3b509bef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d62e4ad-fe8c-493c-8dc3-8d51ffbf8053}" ma:internalName="TaxCatchAll" ma:showField="CatchAllData" ma:web="9fc5d526-e507-440f-97cb-69a3b509bef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13b1d-13d9-456b-8add-5fadd83697f0">
      <Terms xmlns="http://schemas.microsoft.com/office/infopath/2007/PartnerControls"/>
    </lcf76f155ced4ddcb4097134ff3c332f>
    <TaxCatchAll xmlns="9fc5d526-e507-440f-97cb-69a3b509bef1" xsi:nil="true"/>
  </documentManagement>
</p:properties>
</file>

<file path=customXml/itemProps1.xml><?xml version="1.0" encoding="utf-8"?>
<ds:datastoreItem xmlns:ds="http://schemas.openxmlformats.org/officeDocument/2006/customXml" ds:itemID="{ED85861C-755D-4523-9D90-E74CF78F5C78}">
  <ds:schemaRefs>
    <ds:schemaRef ds:uri="http://schemas.microsoft.com/sharepoint/v3/contenttype/forms"/>
  </ds:schemaRefs>
</ds:datastoreItem>
</file>

<file path=customXml/itemProps2.xml><?xml version="1.0" encoding="utf-8"?>
<ds:datastoreItem xmlns:ds="http://schemas.openxmlformats.org/officeDocument/2006/customXml" ds:itemID="{1B98D108-CA5B-4A28-AA88-F8BF91AA3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13b1d-13d9-456b-8add-5fadd83697f0"/>
    <ds:schemaRef ds:uri="9fc5d526-e507-440f-97cb-69a3b509be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F6B5F1-0496-4BAE-87D3-F13A35D262A3}">
  <ds:schemaRefs>
    <ds:schemaRef ds:uri="http://schemas.microsoft.com/office/2006/metadata/properties"/>
    <ds:schemaRef ds:uri="http://schemas.microsoft.com/office/infopath/2007/PartnerControls"/>
    <ds:schemaRef ds:uri="d9d13b1d-13d9-456b-8add-5fadd83697f0"/>
    <ds:schemaRef ds:uri="9fc5d526-e507-440f-97cb-69a3b509bef1"/>
  </ds:schemaRefs>
</ds:datastoreItem>
</file>

<file path=docProps/app.xml><?xml version="1.0" encoding="utf-8"?>
<Properties xmlns="http://schemas.openxmlformats.org/officeDocument/2006/extended-properties" xmlns:vt="http://schemas.openxmlformats.org/officeDocument/2006/docPropsVTypes">
  <TotalTime>7196</TotalTime>
  <Words>575</Words>
  <Application>Microsoft Office PowerPoint</Application>
  <PresentationFormat>Widescreen</PresentationFormat>
  <Paragraphs>39</Paragraphs>
  <Slides>5</Slides>
  <Notes>5</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Office Theme</vt:lpstr>
      <vt:lpstr>5_Custom Design</vt:lpstr>
      <vt:lpstr>3_Custom Design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Dew</dc:creator>
  <cp:lastModifiedBy>Erica Donner</cp:lastModifiedBy>
  <cp:revision>42</cp:revision>
  <dcterms:created xsi:type="dcterms:W3CDTF">2023-05-31T00:20:02Z</dcterms:created>
  <dcterms:modified xsi:type="dcterms:W3CDTF">2024-10-31T00:37:27Z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0x010100470FB5337FDDEC4E985F255982F2861B</vt:lpwstr>
  </property>
  <property fmtid="{D5CDD505-2E9C-101B-9397-08002B2CF9AE}" pid="3" name="MediaServiceImageTags">
    <vt:lpwstr/>
  </property>
</Properties>
</file>